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8" r:id="rId5"/>
    <p:sldMasterId id="2147483690" r:id="rId6"/>
    <p:sldMasterId id="2147483711" r:id="rId7"/>
    <p:sldMasterId id="2147483723" r:id="rId8"/>
  </p:sldMasterIdLst>
  <p:notesMasterIdLst>
    <p:notesMasterId r:id="rId36"/>
  </p:notesMasterIdLst>
  <p:handoutMasterIdLst>
    <p:handoutMasterId r:id="rId37"/>
  </p:handoutMasterIdLst>
  <p:sldIdLst>
    <p:sldId id="350" r:id="rId9"/>
    <p:sldId id="267" r:id="rId10"/>
    <p:sldId id="261" r:id="rId11"/>
    <p:sldId id="256" r:id="rId12"/>
    <p:sldId id="258" r:id="rId13"/>
    <p:sldId id="257" r:id="rId14"/>
    <p:sldId id="332" r:id="rId15"/>
    <p:sldId id="402" r:id="rId16"/>
    <p:sldId id="347" r:id="rId17"/>
    <p:sldId id="336" r:id="rId18"/>
    <p:sldId id="337" r:id="rId19"/>
    <p:sldId id="338" r:id="rId20"/>
    <p:sldId id="342" r:id="rId21"/>
    <p:sldId id="345" r:id="rId22"/>
    <p:sldId id="343" r:id="rId23"/>
    <p:sldId id="344" r:id="rId24"/>
    <p:sldId id="346" r:id="rId25"/>
    <p:sldId id="351" r:id="rId26"/>
    <p:sldId id="354" r:id="rId27"/>
    <p:sldId id="355" r:id="rId28"/>
    <p:sldId id="356" r:id="rId29"/>
    <p:sldId id="363" r:id="rId30"/>
    <p:sldId id="358" r:id="rId31"/>
    <p:sldId id="360" r:id="rId32"/>
    <p:sldId id="264" r:id="rId33"/>
    <p:sldId id="364" r:id="rId34"/>
    <p:sldId id="40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00FF"/>
    <a:srgbClr val="E5044F"/>
    <a:srgbClr val="FE066D"/>
    <a:srgbClr val="C70129"/>
    <a:srgbClr val="FFB600"/>
    <a:srgbClr val="70E6E1"/>
    <a:srgbClr val="FFCCCC"/>
    <a:srgbClr val="D8D8D8"/>
    <a:srgbClr val="FFFFFF"/>
    <a:srgbClr val="2800F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108" autoAdjust="0"/>
  </p:normalViewPr>
  <p:slideViewPr>
    <p:cSldViewPr snapToGrid="0">
      <p:cViewPr varScale="1">
        <p:scale>
          <a:sx n="53" d="100"/>
          <a:sy n="53" d="100"/>
        </p:scale>
        <p:origin x="1176" y="44"/>
      </p:cViewPr>
      <p:guideLst/>
    </p:cSldViewPr>
  </p:slideViewPr>
  <p:notesTextViewPr>
    <p:cViewPr>
      <p:scale>
        <a:sx n="1" d="1"/>
        <a:sy n="1" d="1"/>
      </p:scale>
      <p:origin x="0" y="0"/>
    </p:cViewPr>
  </p:notesTextViewPr>
  <p:sorterViewPr>
    <p:cViewPr>
      <p:scale>
        <a:sx n="70" d="100"/>
        <a:sy n="70" d="100"/>
      </p:scale>
      <p:origin x="0" y="0"/>
    </p:cViewPr>
  </p:sorterViewPr>
  <p:notesViewPr>
    <p:cSldViewPr snapToGrid="0">
      <p:cViewPr varScale="1">
        <p:scale>
          <a:sx n="50" d="100"/>
          <a:sy n="50" d="100"/>
        </p:scale>
        <p:origin x="2574" y="1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viewProps" Target="viewProps.xml"/><Relationship Id="rId21" Type="http://schemas.openxmlformats.org/officeDocument/2006/relationships/slide" Target="slides/slide13.xml"/><Relationship Id="rId34" Type="http://schemas.openxmlformats.org/officeDocument/2006/relationships/slide" Target="slides/slide26.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617D27-49E9-420E-8428-8D0F6A5326A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9FC104C-8F82-4276-A4B6-AF9C86D288B7}">
      <dgm:prSet/>
      <dgm:spPr/>
      <dgm:t>
        <a:bodyPr/>
        <a:lstStyle/>
        <a:p>
          <a:pPr>
            <a:lnSpc>
              <a:spcPct val="100000"/>
            </a:lnSpc>
          </a:pPr>
          <a:r>
            <a:rPr lang="en-US" dirty="0">
              <a:latin typeface="Graphik" panose="020B0503030202060203" pitchFamily="34" charset="0"/>
            </a:rPr>
            <a:t>The goal of unit testing is to isolate each part of a program and show that the individual parts work correctly. </a:t>
          </a:r>
        </a:p>
      </dgm:t>
    </dgm:pt>
    <dgm:pt modelId="{9E8C5EEC-6094-4A02-AF5E-6BAFB6E5E7EE}" type="parTrans" cxnId="{35585BB1-9F7E-40B4-82FA-DCC386DED2D7}">
      <dgm:prSet/>
      <dgm:spPr/>
      <dgm:t>
        <a:bodyPr/>
        <a:lstStyle/>
        <a:p>
          <a:endParaRPr lang="en-US"/>
        </a:p>
      </dgm:t>
    </dgm:pt>
    <dgm:pt modelId="{96426C1E-A706-4D5C-8757-C61BB2258DA1}" type="sibTrans" cxnId="{35585BB1-9F7E-40B4-82FA-DCC386DED2D7}">
      <dgm:prSet/>
      <dgm:spPr/>
      <dgm:t>
        <a:bodyPr/>
        <a:lstStyle/>
        <a:p>
          <a:endParaRPr lang="en-US"/>
        </a:p>
      </dgm:t>
    </dgm:pt>
    <dgm:pt modelId="{030B35E4-94D0-48B7-BB40-4778C7551D10}">
      <dgm:prSet/>
      <dgm:spPr/>
      <dgm:t>
        <a:bodyPr/>
        <a:lstStyle/>
        <a:p>
          <a:pPr>
            <a:lnSpc>
              <a:spcPct val="100000"/>
            </a:lnSpc>
          </a:pPr>
          <a:r>
            <a:rPr lang="en-US" dirty="0">
              <a:latin typeface="Graphik" panose="020B0503030202060203" pitchFamily="34" charset="0"/>
            </a:rPr>
            <a:t>Unit tests identify issues in the very first stages of the app development cycle. Early resolution of glitches saves an enormous chunk of money down the line. </a:t>
          </a:r>
        </a:p>
      </dgm:t>
    </dgm:pt>
    <dgm:pt modelId="{F42C5BCC-B97C-4274-971D-736AF390B7B9}" type="parTrans" cxnId="{5C84A269-687E-4967-B0B7-0CE27FC9D884}">
      <dgm:prSet/>
      <dgm:spPr/>
      <dgm:t>
        <a:bodyPr/>
        <a:lstStyle/>
        <a:p>
          <a:endParaRPr lang="en-US"/>
        </a:p>
      </dgm:t>
    </dgm:pt>
    <dgm:pt modelId="{D3994D2F-D9EC-4FF9-A9F6-CFCB4F66F8CA}" type="sibTrans" cxnId="{5C84A269-687E-4967-B0B7-0CE27FC9D884}">
      <dgm:prSet/>
      <dgm:spPr/>
      <dgm:t>
        <a:bodyPr/>
        <a:lstStyle/>
        <a:p>
          <a:endParaRPr lang="en-US"/>
        </a:p>
      </dgm:t>
    </dgm:pt>
    <dgm:pt modelId="{DB8F2F9D-866F-45FA-A913-70C00F652F5F}">
      <dgm:prSet/>
      <dgm:spPr/>
      <dgm:t>
        <a:bodyPr/>
        <a:lstStyle/>
        <a:p>
          <a:pPr>
            <a:lnSpc>
              <a:spcPct val="100000"/>
            </a:lnSpc>
          </a:pPr>
          <a:r>
            <a:rPr lang="en-US" dirty="0">
              <a:latin typeface="Graphik" panose="020B0503030202060203" pitchFamily="34" charset="0"/>
            </a:rPr>
            <a:t>Unit testing can discover problems well before the app reaches the QA team.</a:t>
          </a:r>
        </a:p>
      </dgm:t>
    </dgm:pt>
    <dgm:pt modelId="{B62CA96A-D4F5-4353-A59C-E2B08BD06E11}" type="parTrans" cxnId="{1E4F395B-19A7-4295-B714-97168BFB9EBE}">
      <dgm:prSet/>
      <dgm:spPr/>
      <dgm:t>
        <a:bodyPr/>
        <a:lstStyle/>
        <a:p>
          <a:endParaRPr lang="en-US"/>
        </a:p>
      </dgm:t>
    </dgm:pt>
    <dgm:pt modelId="{CF9782EF-8C9C-4341-AE7E-F94E7BBE9E3E}" type="sibTrans" cxnId="{1E4F395B-19A7-4295-B714-97168BFB9EBE}">
      <dgm:prSet/>
      <dgm:spPr/>
      <dgm:t>
        <a:bodyPr/>
        <a:lstStyle/>
        <a:p>
          <a:endParaRPr lang="en-US"/>
        </a:p>
      </dgm:t>
    </dgm:pt>
    <dgm:pt modelId="{57240364-DF6A-48FD-8120-4365E89F8756}">
      <dgm:prSet/>
      <dgm:spPr/>
      <dgm:t>
        <a:bodyPr/>
        <a:lstStyle/>
        <a:p>
          <a:pPr>
            <a:lnSpc>
              <a:spcPct val="100000"/>
            </a:lnSpc>
          </a:pPr>
          <a:r>
            <a:rPr lang="en-US" dirty="0">
              <a:latin typeface="Graphik" panose="020B0503030202060203" pitchFamily="34" charset="0"/>
            </a:rPr>
            <a:t>Automated unit testing allows developers to perform refactoring in order to update the software with new features while maintaining design integrity and overall quality.</a:t>
          </a:r>
        </a:p>
      </dgm:t>
    </dgm:pt>
    <dgm:pt modelId="{DE3993F0-04C5-416E-8C5B-F3A31102E0A0}" type="parTrans" cxnId="{DA264E3F-1578-422D-9379-8C35884E840D}">
      <dgm:prSet/>
      <dgm:spPr/>
      <dgm:t>
        <a:bodyPr/>
        <a:lstStyle/>
        <a:p>
          <a:endParaRPr lang="en-US"/>
        </a:p>
      </dgm:t>
    </dgm:pt>
    <dgm:pt modelId="{5C3FA127-6D8A-4779-B439-EDC9F38D6E02}" type="sibTrans" cxnId="{DA264E3F-1578-422D-9379-8C35884E840D}">
      <dgm:prSet/>
      <dgm:spPr/>
      <dgm:t>
        <a:bodyPr/>
        <a:lstStyle/>
        <a:p>
          <a:endParaRPr lang="en-US"/>
        </a:p>
      </dgm:t>
    </dgm:pt>
    <dgm:pt modelId="{E073A55F-9E2E-4C56-949D-4F82826E59DE}" type="pres">
      <dgm:prSet presAssocID="{E4617D27-49E9-420E-8428-8D0F6A5326A0}" presName="root" presStyleCnt="0">
        <dgm:presLayoutVars>
          <dgm:dir/>
          <dgm:resizeHandles val="exact"/>
        </dgm:presLayoutVars>
      </dgm:prSet>
      <dgm:spPr/>
    </dgm:pt>
    <dgm:pt modelId="{0BF36ED4-A326-4267-8089-FFF646D1EA8E}" type="pres">
      <dgm:prSet presAssocID="{49FC104C-8F82-4276-A4B6-AF9C86D288B7}" presName="compNode" presStyleCnt="0"/>
      <dgm:spPr/>
    </dgm:pt>
    <dgm:pt modelId="{C14CFEDC-62E9-4F9F-B108-6C31DD060444}" type="pres">
      <dgm:prSet presAssocID="{49FC104C-8F82-4276-A4B6-AF9C86D288B7}" presName="bgRect" presStyleLbl="bgShp" presStyleIdx="0" presStyleCnt="4"/>
      <dgm:spPr/>
    </dgm:pt>
    <dgm:pt modelId="{FD8199AC-419B-4409-971E-4E178A82A97E}" type="pres">
      <dgm:prSet presAssocID="{49FC104C-8F82-4276-A4B6-AF9C86D288B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Venn diagram"/>
        </a:ext>
      </dgm:extLst>
    </dgm:pt>
    <dgm:pt modelId="{B1DB2B05-DA80-46EC-82CF-A016F72ED73A}" type="pres">
      <dgm:prSet presAssocID="{49FC104C-8F82-4276-A4B6-AF9C86D288B7}" presName="spaceRect" presStyleCnt="0"/>
      <dgm:spPr/>
    </dgm:pt>
    <dgm:pt modelId="{AE70E6A5-71E9-442B-9B1D-CBAC45DF582B}" type="pres">
      <dgm:prSet presAssocID="{49FC104C-8F82-4276-A4B6-AF9C86D288B7}" presName="parTx" presStyleLbl="revTx" presStyleIdx="0" presStyleCnt="4">
        <dgm:presLayoutVars>
          <dgm:chMax val="0"/>
          <dgm:chPref val="0"/>
        </dgm:presLayoutVars>
      </dgm:prSet>
      <dgm:spPr/>
    </dgm:pt>
    <dgm:pt modelId="{1B3EAE29-5DFA-4C6C-AB1E-E4255C31FE64}" type="pres">
      <dgm:prSet presAssocID="{96426C1E-A706-4D5C-8757-C61BB2258DA1}" presName="sibTrans" presStyleCnt="0"/>
      <dgm:spPr/>
    </dgm:pt>
    <dgm:pt modelId="{00A60717-263E-4287-AFA3-D83766A96EF2}" type="pres">
      <dgm:prSet presAssocID="{030B35E4-94D0-48B7-BB40-4778C7551D10}" presName="compNode" presStyleCnt="0"/>
      <dgm:spPr/>
    </dgm:pt>
    <dgm:pt modelId="{A5B67473-881B-4B54-B35E-6D94A6FDCBF9}" type="pres">
      <dgm:prSet presAssocID="{030B35E4-94D0-48B7-BB40-4778C7551D10}" presName="bgRect" presStyleLbl="bgShp" presStyleIdx="1" presStyleCnt="4"/>
      <dgm:spPr/>
    </dgm:pt>
    <dgm:pt modelId="{54FE0CDA-6A0B-4C62-895C-EE026435F75B}" type="pres">
      <dgm:prSet presAssocID="{030B35E4-94D0-48B7-BB40-4778C7551D1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ollar"/>
        </a:ext>
      </dgm:extLst>
    </dgm:pt>
    <dgm:pt modelId="{1DC99301-21DC-4E3A-A1A6-89484D706ECB}" type="pres">
      <dgm:prSet presAssocID="{030B35E4-94D0-48B7-BB40-4778C7551D10}" presName="spaceRect" presStyleCnt="0"/>
      <dgm:spPr/>
    </dgm:pt>
    <dgm:pt modelId="{682C28A4-42CC-42D6-87D8-4CE8DF88585C}" type="pres">
      <dgm:prSet presAssocID="{030B35E4-94D0-48B7-BB40-4778C7551D10}" presName="parTx" presStyleLbl="revTx" presStyleIdx="1" presStyleCnt="4">
        <dgm:presLayoutVars>
          <dgm:chMax val="0"/>
          <dgm:chPref val="0"/>
        </dgm:presLayoutVars>
      </dgm:prSet>
      <dgm:spPr/>
    </dgm:pt>
    <dgm:pt modelId="{8BBC4671-4EA5-40B9-95E8-9C626C7BA7CC}" type="pres">
      <dgm:prSet presAssocID="{D3994D2F-D9EC-4FF9-A9F6-CFCB4F66F8CA}" presName="sibTrans" presStyleCnt="0"/>
      <dgm:spPr/>
    </dgm:pt>
    <dgm:pt modelId="{A29CE75A-C296-4999-95EA-84523E2C9D6A}" type="pres">
      <dgm:prSet presAssocID="{DB8F2F9D-866F-45FA-A913-70C00F652F5F}" presName="compNode" presStyleCnt="0"/>
      <dgm:spPr/>
    </dgm:pt>
    <dgm:pt modelId="{9CF4320B-2195-4AFC-A469-8936A9D982DA}" type="pres">
      <dgm:prSet presAssocID="{DB8F2F9D-866F-45FA-A913-70C00F652F5F}" presName="bgRect" presStyleLbl="bgShp" presStyleIdx="2" presStyleCnt="4"/>
      <dgm:spPr/>
    </dgm:pt>
    <dgm:pt modelId="{0695FB33-FBF7-4165-A59C-AFF10DB6460E}" type="pres">
      <dgm:prSet presAssocID="{DB8F2F9D-866F-45FA-A913-70C00F652F5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E30E08DC-7A4E-4A21-AF01-30FD19389791}" type="pres">
      <dgm:prSet presAssocID="{DB8F2F9D-866F-45FA-A913-70C00F652F5F}" presName="spaceRect" presStyleCnt="0"/>
      <dgm:spPr/>
    </dgm:pt>
    <dgm:pt modelId="{8310A940-3E08-48C3-B744-29EB623D4241}" type="pres">
      <dgm:prSet presAssocID="{DB8F2F9D-866F-45FA-A913-70C00F652F5F}" presName="parTx" presStyleLbl="revTx" presStyleIdx="2" presStyleCnt="4">
        <dgm:presLayoutVars>
          <dgm:chMax val="0"/>
          <dgm:chPref val="0"/>
        </dgm:presLayoutVars>
      </dgm:prSet>
      <dgm:spPr/>
    </dgm:pt>
    <dgm:pt modelId="{C8505FBE-8D3B-4E6E-964D-8152CF78B40F}" type="pres">
      <dgm:prSet presAssocID="{CF9782EF-8C9C-4341-AE7E-F94E7BBE9E3E}" presName="sibTrans" presStyleCnt="0"/>
      <dgm:spPr/>
    </dgm:pt>
    <dgm:pt modelId="{E89F6B31-2D42-424C-BE54-49C7E1CA25AA}" type="pres">
      <dgm:prSet presAssocID="{57240364-DF6A-48FD-8120-4365E89F8756}" presName="compNode" presStyleCnt="0"/>
      <dgm:spPr/>
    </dgm:pt>
    <dgm:pt modelId="{2DEF818D-53DA-46F9-A508-4B34F6BA830B}" type="pres">
      <dgm:prSet presAssocID="{57240364-DF6A-48FD-8120-4365E89F8756}" presName="bgRect" presStyleLbl="bgShp" presStyleIdx="3" presStyleCnt="4" custLinFactNeighborX="764" custLinFactNeighborY="737"/>
      <dgm:spPr/>
    </dgm:pt>
    <dgm:pt modelId="{1E8180C8-BD8B-41AC-80DF-3E506BAADF75}" type="pres">
      <dgm:prSet presAssocID="{57240364-DF6A-48FD-8120-4365E89F875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0A83B4AA-C951-47D9-B512-97D4EE314F91}" type="pres">
      <dgm:prSet presAssocID="{57240364-DF6A-48FD-8120-4365E89F8756}" presName="spaceRect" presStyleCnt="0"/>
      <dgm:spPr/>
    </dgm:pt>
    <dgm:pt modelId="{8C90D598-9452-4978-8AB5-0864014AFE8F}" type="pres">
      <dgm:prSet presAssocID="{57240364-DF6A-48FD-8120-4365E89F8756}" presName="parTx" presStyleLbl="revTx" presStyleIdx="3" presStyleCnt="4">
        <dgm:presLayoutVars>
          <dgm:chMax val="0"/>
          <dgm:chPref val="0"/>
        </dgm:presLayoutVars>
      </dgm:prSet>
      <dgm:spPr/>
    </dgm:pt>
  </dgm:ptLst>
  <dgm:cxnLst>
    <dgm:cxn modelId="{CD79EB05-3778-4AE9-816C-A64276A3825A}" type="presOf" srcId="{57240364-DF6A-48FD-8120-4365E89F8756}" destId="{8C90D598-9452-4978-8AB5-0864014AFE8F}" srcOrd="0" destOrd="0" presId="urn:microsoft.com/office/officeart/2018/2/layout/IconVerticalSolidList"/>
    <dgm:cxn modelId="{DA264E3F-1578-422D-9379-8C35884E840D}" srcId="{E4617D27-49E9-420E-8428-8D0F6A5326A0}" destId="{57240364-DF6A-48FD-8120-4365E89F8756}" srcOrd="3" destOrd="0" parTransId="{DE3993F0-04C5-416E-8C5B-F3A31102E0A0}" sibTransId="{5C3FA127-6D8A-4779-B439-EDC9F38D6E02}"/>
    <dgm:cxn modelId="{1E4F395B-19A7-4295-B714-97168BFB9EBE}" srcId="{E4617D27-49E9-420E-8428-8D0F6A5326A0}" destId="{DB8F2F9D-866F-45FA-A913-70C00F652F5F}" srcOrd="2" destOrd="0" parTransId="{B62CA96A-D4F5-4353-A59C-E2B08BD06E11}" sibTransId="{CF9782EF-8C9C-4341-AE7E-F94E7BBE9E3E}"/>
    <dgm:cxn modelId="{5C84A269-687E-4967-B0B7-0CE27FC9D884}" srcId="{E4617D27-49E9-420E-8428-8D0F6A5326A0}" destId="{030B35E4-94D0-48B7-BB40-4778C7551D10}" srcOrd="1" destOrd="0" parTransId="{F42C5BCC-B97C-4274-971D-736AF390B7B9}" sibTransId="{D3994D2F-D9EC-4FF9-A9F6-CFCB4F66F8CA}"/>
    <dgm:cxn modelId="{8F86656F-C7AE-45E1-93DB-B9D5AA7FCDD4}" type="presOf" srcId="{DB8F2F9D-866F-45FA-A913-70C00F652F5F}" destId="{8310A940-3E08-48C3-B744-29EB623D4241}" srcOrd="0" destOrd="0" presId="urn:microsoft.com/office/officeart/2018/2/layout/IconVerticalSolidList"/>
    <dgm:cxn modelId="{6E962151-E4CF-446B-8F9A-02C6083334BE}" type="presOf" srcId="{E4617D27-49E9-420E-8428-8D0F6A5326A0}" destId="{E073A55F-9E2E-4C56-949D-4F82826E59DE}" srcOrd="0" destOrd="0" presId="urn:microsoft.com/office/officeart/2018/2/layout/IconVerticalSolidList"/>
    <dgm:cxn modelId="{A1783C59-B34A-4638-86B9-483D9977C225}" type="presOf" srcId="{030B35E4-94D0-48B7-BB40-4778C7551D10}" destId="{682C28A4-42CC-42D6-87D8-4CE8DF88585C}" srcOrd="0" destOrd="0" presId="urn:microsoft.com/office/officeart/2018/2/layout/IconVerticalSolidList"/>
    <dgm:cxn modelId="{A974B58E-5051-4926-9667-9FA8CBA307A6}" type="presOf" srcId="{49FC104C-8F82-4276-A4B6-AF9C86D288B7}" destId="{AE70E6A5-71E9-442B-9B1D-CBAC45DF582B}" srcOrd="0" destOrd="0" presId="urn:microsoft.com/office/officeart/2018/2/layout/IconVerticalSolidList"/>
    <dgm:cxn modelId="{35585BB1-9F7E-40B4-82FA-DCC386DED2D7}" srcId="{E4617D27-49E9-420E-8428-8D0F6A5326A0}" destId="{49FC104C-8F82-4276-A4B6-AF9C86D288B7}" srcOrd="0" destOrd="0" parTransId="{9E8C5EEC-6094-4A02-AF5E-6BAFB6E5E7EE}" sibTransId="{96426C1E-A706-4D5C-8757-C61BB2258DA1}"/>
    <dgm:cxn modelId="{78563A99-CD41-4F20-BD88-5AA82D173755}" type="presParOf" srcId="{E073A55F-9E2E-4C56-949D-4F82826E59DE}" destId="{0BF36ED4-A326-4267-8089-FFF646D1EA8E}" srcOrd="0" destOrd="0" presId="urn:microsoft.com/office/officeart/2018/2/layout/IconVerticalSolidList"/>
    <dgm:cxn modelId="{BBC1C015-CC3F-4D7E-93D0-45D8446561C2}" type="presParOf" srcId="{0BF36ED4-A326-4267-8089-FFF646D1EA8E}" destId="{C14CFEDC-62E9-4F9F-B108-6C31DD060444}" srcOrd="0" destOrd="0" presId="urn:microsoft.com/office/officeart/2018/2/layout/IconVerticalSolidList"/>
    <dgm:cxn modelId="{B99E56CA-F19F-4665-A450-B6735D28B104}" type="presParOf" srcId="{0BF36ED4-A326-4267-8089-FFF646D1EA8E}" destId="{FD8199AC-419B-4409-971E-4E178A82A97E}" srcOrd="1" destOrd="0" presId="urn:microsoft.com/office/officeart/2018/2/layout/IconVerticalSolidList"/>
    <dgm:cxn modelId="{AB25D6FC-70AC-48D8-B3B8-474D06AFB166}" type="presParOf" srcId="{0BF36ED4-A326-4267-8089-FFF646D1EA8E}" destId="{B1DB2B05-DA80-46EC-82CF-A016F72ED73A}" srcOrd="2" destOrd="0" presId="urn:microsoft.com/office/officeart/2018/2/layout/IconVerticalSolidList"/>
    <dgm:cxn modelId="{1E351EE1-98C0-41FA-A5E8-1961E9622193}" type="presParOf" srcId="{0BF36ED4-A326-4267-8089-FFF646D1EA8E}" destId="{AE70E6A5-71E9-442B-9B1D-CBAC45DF582B}" srcOrd="3" destOrd="0" presId="urn:microsoft.com/office/officeart/2018/2/layout/IconVerticalSolidList"/>
    <dgm:cxn modelId="{AEAB902E-A301-4859-B050-850202C8EA05}" type="presParOf" srcId="{E073A55F-9E2E-4C56-949D-4F82826E59DE}" destId="{1B3EAE29-5DFA-4C6C-AB1E-E4255C31FE64}" srcOrd="1" destOrd="0" presId="urn:microsoft.com/office/officeart/2018/2/layout/IconVerticalSolidList"/>
    <dgm:cxn modelId="{878BA2B3-9915-421B-B4E8-D324CE42B5CC}" type="presParOf" srcId="{E073A55F-9E2E-4C56-949D-4F82826E59DE}" destId="{00A60717-263E-4287-AFA3-D83766A96EF2}" srcOrd="2" destOrd="0" presId="urn:microsoft.com/office/officeart/2018/2/layout/IconVerticalSolidList"/>
    <dgm:cxn modelId="{5AEF0388-E719-4C3C-9A52-0495F32843DF}" type="presParOf" srcId="{00A60717-263E-4287-AFA3-D83766A96EF2}" destId="{A5B67473-881B-4B54-B35E-6D94A6FDCBF9}" srcOrd="0" destOrd="0" presId="urn:microsoft.com/office/officeart/2018/2/layout/IconVerticalSolidList"/>
    <dgm:cxn modelId="{5FE0D084-8C5A-4CFA-B52B-1E11DF552514}" type="presParOf" srcId="{00A60717-263E-4287-AFA3-D83766A96EF2}" destId="{54FE0CDA-6A0B-4C62-895C-EE026435F75B}" srcOrd="1" destOrd="0" presId="urn:microsoft.com/office/officeart/2018/2/layout/IconVerticalSolidList"/>
    <dgm:cxn modelId="{B3C47C4A-1F0D-45B5-BF50-C73B57A26D5E}" type="presParOf" srcId="{00A60717-263E-4287-AFA3-D83766A96EF2}" destId="{1DC99301-21DC-4E3A-A1A6-89484D706ECB}" srcOrd="2" destOrd="0" presId="urn:microsoft.com/office/officeart/2018/2/layout/IconVerticalSolidList"/>
    <dgm:cxn modelId="{15927918-08F3-402F-88FD-777913F67421}" type="presParOf" srcId="{00A60717-263E-4287-AFA3-D83766A96EF2}" destId="{682C28A4-42CC-42D6-87D8-4CE8DF88585C}" srcOrd="3" destOrd="0" presId="urn:microsoft.com/office/officeart/2018/2/layout/IconVerticalSolidList"/>
    <dgm:cxn modelId="{A78B06C9-B35F-4760-BDB2-04FF95D97195}" type="presParOf" srcId="{E073A55F-9E2E-4C56-949D-4F82826E59DE}" destId="{8BBC4671-4EA5-40B9-95E8-9C626C7BA7CC}" srcOrd="3" destOrd="0" presId="urn:microsoft.com/office/officeart/2018/2/layout/IconVerticalSolidList"/>
    <dgm:cxn modelId="{7981D248-607B-4B10-B33F-FF3BC5A21F9D}" type="presParOf" srcId="{E073A55F-9E2E-4C56-949D-4F82826E59DE}" destId="{A29CE75A-C296-4999-95EA-84523E2C9D6A}" srcOrd="4" destOrd="0" presId="urn:microsoft.com/office/officeart/2018/2/layout/IconVerticalSolidList"/>
    <dgm:cxn modelId="{D23D75F8-AF58-432A-AEA5-3EB92AA3BCDA}" type="presParOf" srcId="{A29CE75A-C296-4999-95EA-84523E2C9D6A}" destId="{9CF4320B-2195-4AFC-A469-8936A9D982DA}" srcOrd="0" destOrd="0" presId="urn:microsoft.com/office/officeart/2018/2/layout/IconVerticalSolidList"/>
    <dgm:cxn modelId="{AFE4C655-EE42-4B35-BBE0-BCADF3FB320D}" type="presParOf" srcId="{A29CE75A-C296-4999-95EA-84523E2C9D6A}" destId="{0695FB33-FBF7-4165-A59C-AFF10DB6460E}" srcOrd="1" destOrd="0" presId="urn:microsoft.com/office/officeart/2018/2/layout/IconVerticalSolidList"/>
    <dgm:cxn modelId="{C6C789A3-1443-4A57-9DE2-B635D5898C6D}" type="presParOf" srcId="{A29CE75A-C296-4999-95EA-84523E2C9D6A}" destId="{E30E08DC-7A4E-4A21-AF01-30FD19389791}" srcOrd="2" destOrd="0" presId="urn:microsoft.com/office/officeart/2018/2/layout/IconVerticalSolidList"/>
    <dgm:cxn modelId="{220E33F4-223B-435D-8A40-ACC9820D2AF4}" type="presParOf" srcId="{A29CE75A-C296-4999-95EA-84523E2C9D6A}" destId="{8310A940-3E08-48C3-B744-29EB623D4241}" srcOrd="3" destOrd="0" presId="urn:microsoft.com/office/officeart/2018/2/layout/IconVerticalSolidList"/>
    <dgm:cxn modelId="{6910EF9F-61A3-40CE-9F22-5B82F246C2A6}" type="presParOf" srcId="{E073A55F-9E2E-4C56-949D-4F82826E59DE}" destId="{C8505FBE-8D3B-4E6E-964D-8152CF78B40F}" srcOrd="5" destOrd="0" presId="urn:microsoft.com/office/officeart/2018/2/layout/IconVerticalSolidList"/>
    <dgm:cxn modelId="{4136B911-E1AD-4AEC-8E32-27CAC355B9A8}" type="presParOf" srcId="{E073A55F-9E2E-4C56-949D-4F82826E59DE}" destId="{E89F6B31-2D42-424C-BE54-49C7E1CA25AA}" srcOrd="6" destOrd="0" presId="urn:microsoft.com/office/officeart/2018/2/layout/IconVerticalSolidList"/>
    <dgm:cxn modelId="{CB23AEC1-6622-49C0-8E62-F447ABC54E4C}" type="presParOf" srcId="{E89F6B31-2D42-424C-BE54-49C7E1CA25AA}" destId="{2DEF818D-53DA-46F9-A508-4B34F6BA830B}" srcOrd="0" destOrd="0" presId="urn:microsoft.com/office/officeart/2018/2/layout/IconVerticalSolidList"/>
    <dgm:cxn modelId="{E336B1C8-ECE5-4426-A827-A3085A46744D}" type="presParOf" srcId="{E89F6B31-2D42-424C-BE54-49C7E1CA25AA}" destId="{1E8180C8-BD8B-41AC-80DF-3E506BAADF75}" srcOrd="1" destOrd="0" presId="urn:microsoft.com/office/officeart/2018/2/layout/IconVerticalSolidList"/>
    <dgm:cxn modelId="{FDCB1CE6-0640-4CD2-8C4D-26DBCA1A5BE1}" type="presParOf" srcId="{E89F6B31-2D42-424C-BE54-49C7E1CA25AA}" destId="{0A83B4AA-C951-47D9-B512-97D4EE314F91}" srcOrd="2" destOrd="0" presId="urn:microsoft.com/office/officeart/2018/2/layout/IconVerticalSolidList"/>
    <dgm:cxn modelId="{AF1ED153-0E02-43CE-8A37-2E1BD654B22A}" type="presParOf" srcId="{E89F6B31-2D42-424C-BE54-49C7E1CA25AA}" destId="{8C90D598-9452-4978-8AB5-0864014AFE8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673C8C-6EEE-47E7-B320-2830C6DFACB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36916EF-FB25-4FE7-804A-A63407E6ED51}">
      <dgm:prSet phldrT="[Text]" custT="1"/>
      <dgm:spPr/>
      <dgm:t>
        <a:bodyPr/>
        <a:lstStyle/>
        <a:p>
          <a:pPr>
            <a:buFont typeface="+mj-lt"/>
            <a:buAutoNum type="arabicPeriod"/>
          </a:pPr>
          <a:r>
            <a:rPr lang="en-US" sz="2200" b="0" i="0"/>
            <a:t>Static data or other in-memory constructs not cleaned up</a:t>
          </a:r>
          <a:endParaRPr lang="en-US" sz="2200"/>
        </a:p>
      </dgm:t>
    </dgm:pt>
    <dgm:pt modelId="{D1898F81-0AAC-4E41-8B7B-D6B67511D0AF}" type="parTrans" cxnId="{A620F05B-13FB-4601-BB46-06120566075C}">
      <dgm:prSet/>
      <dgm:spPr/>
      <dgm:t>
        <a:bodyPr/>
        <a:lstStyle/>
        <a:p>
          <a:endParaRPr lang="en-US"/>
        </a:p>
      </dgm:t>
    </dgm:pt>
    <dgm:pt modelId="{C44EBC55-9B96-43A4-8BA2-AE4B89878C89}" type="sibTrans" cxnId="{A620F05B-13FB-4601-BB46-06120566075C}">
      <dgm:prSet/>
      <dgm:spPr/>
      <dgm:t>
        <a:bodyPr/>
        <a:lstStyle/>
        <a:p>
          <a:endParaRPr lang="en-US"/>
        </a:p>
      </dgm:t>
    </dgm:pt>
    <dgm:pt modelId="{6B47F569-33A2-4F43-BFA5-6A1D254C98E8}">
      <dgm:prSet custT="1"/>
      <dgm:spPr/>
      <dgm:t>
        <a:bodyPr/>
        <a:lstStyle/>
        <a:p>
          <a:pPr>
            <a:buFont typeface="+mj-lt"/>
            <a:buAutoNum type="arabicPeriod"/>
          </a:pPr>
          <a:r>
            <a:rPr lang="en-US" sz="2200" b="0" i="0"/>
            <a:t>Volatility of external services (e.g. file system, database, web services, API calls)</a:t>
          </a:r>
        </a:p>
      </dgm:t>
    </dgm:pt>
    <dgm:pt modelId="{45B370B0-4821-4436-9906-D08C56E320D7}" type="parTrans" cxnId="{87103C87-A1B6-438F-8160-9D27E92F6EC0}">
      <dgm:prSet/>
      <dgm:spPr/>
      <dgm:t>
        <a:bodyPr/>
        <a:lstStyle/>
        <a:p>
          <a:endParaRPr lang="en-US"/>
        </a:p>
      </dgm:t>
    </dgm:pt>
    <dgm:pt modelId="{EFDE6F6B-5FEA-4041-8227-AC04B4F18BDA}" type="sibTrans" cxnId="{87103C87-A1B6-438F-8160-9D27E92F6EC0}">
      <dgm:prSet/>
      <dgm:spPr/>
      <dgm:t>
        <a:bodyPr/>
        <a:lstStyle/>
        <a:p>
          <a:endParaRPr lang="en-US"/>
        </a:p>
      </dgm:t>
    </dgm:pt>
    <dgm:pt modelId="{CEF0B906-E840-44E2-8A6B-5E32B8F2140B}">
      <dgm:prSet custT="1"/>
      <dgm:spPr/>
      <dgm:t>
        <a:bodyPr/>
        <a:lstStyle/>
        <a:p>
          <a:pPr>
            <a:buFont typeface="+mj-lt"/>
            <a:buAutoNum type="arabicPeriod"/>
          </a:pPr>
          <a:r>
            <a:rPr lang="en-US" sz="2200" b="0" i="0"/>
            <a:t>Non-deterministic behavior due to incorrect use of threads/processes</a:t>
          </a:r>
        </a:p>
      </dgm:t>
    </dgm:pt>
    <dgm:pt modelId="{0ACDF3E8-5155-464F-A0D9-E7454B186B22}" type="parTrans" cxnId="{567C1999-945B-469D-A791-263809732C8E}">
      <dgm:prSet/>
      <dgm:spPr/>
      <dgm:t>
        <a:bodyPr/>
        <a:lstStyle/>
        <a:p>
          <a:endParaRPr lang="en-US"/>
        </a:p>
      </dgm:t>
    </dgm:pt>
    <dgm:pt modelId="{69DCF363-F2F0-47BE-9257-BE3F0015CBE4}" type="sibTrans" cxnId="{567C1999-945B-469D-A791-263809732C8E}">
      <dgm:prSet/>
      <dgm:spPr/>
      <dgm:t>
        <a:bodyPr/>
        <a:lstStyle/>
        <a:p>
          <a:endParaRPr lang="en-US"/>
        </a:p>
      </dgm:t>
    </dgm:pt>
    <dgm:pt modelId="{29DF8996-E461-46B7-9B84-DB6AC3AD983E}">
      <dgm:prSet custT="1"/>
      <dgm:spPr/>
      <dgm:t>
        <a:bodyPr/>
        <a:lstStyle/>
        <a:p>
          <a:pPr>
            <a:buFont typeface="+mj-lt"/>
            <a:buAutoNum type="arabicPeriod"/>
          </a:pPr>
          <a:r>
            <a:rPr lang="en-US" sz="2200" b="0" i="0" dirty="0"/>
            <a:t>Dependence on an uninitialized (or slow-initializing) local class</a:t>
          </a:r>
        </a:p>
      </dgm:t>
    </dgm:pt>
    <dgm:pt modelId="{028A35FF-63F9-4D80-835D-781BA2B1F8F4}" type="parTrans" cxnId="{4FA41D47-3C75-48B2-A012-85E11C32B6B0}">
      <dgm:prSet/>
      <dgm:spPr/>
      <dgm:t>
        <a:bodyPr/>
        <a:lstStyle/>
        <a:p>
          <a:endParaRPr lang="en-US"/>
        </a:p>
      </dgm:t>
    </dgm:pt>
    <dgm:pt modelId="{EBCC3244-E193-4858-98BB-338F65FA2967}" type="sibTrans" cxnId="{4FA41D47-3C75-48B2-A012-85E11C32B6B0}">
      <dgm:prSet/>
      <dgm:spPr/>
      <dgm:t>
        <a:bodyPr/>
        <a:lstStyle/>
        <a:p>
          <a:endParaRPr lang="en-US"/>
        </a:p>
      </dgm:t>
    </dgm:pt>
    <dgm:pt modelId="{F0AE2F37-3C61-454B-8A57-FEE660AF97C0}">
      <dgm:prSet custT="1"/>
      <dgm:spPr/>
      <dgm:t>
        <a:bodyPr/>
        <a:lstStyle/>
        <a:p>
          <a:pPr>
            <a:buFont typeface="+mj-lt"/>
            <a:buAutoNum type="arabicPeriod"/>
          </a:pPr>
          <a:r>
            <a:rPr lang="en-US" sz="2200" b="0" i="0" dirty="0"/>
            <a:t>Over-specification (for example, comparing entire screen images or HTML when only a small part of the result is interesting)</a:t>
          </a:r>
        </a:p>
      </dgm:t>
    </dgm:pt>
    <dgm:pt modelId="{5A4B2893-3656-4FFE-A6FC-3F44A9926F60}" type="parTrans" cxnId="{D95997B0-7D12-4329-82F0-73CCF5EB2FDA}">
      <dgm:prSet/>
      <dgm:spPr/>
      <dgm:t>
        <a:bodyPr/>
        <a:lstStyle/>
        <a:p>
          <a:endParaRPr lang="en-US"/>
        </a:p>
      </dgm:t>
    </dgm:pt>
    <dgm:pt modelId="{B62F243E-70CE-4DDC-85B8-0C13799981B2}" type="sibTrans" cxnId="{D95997B0-7D12-4329-82F0-73CCF5EB2FDA}">
      <dgm:prSet/>
      <dgm:spPr/>
      <dgm:t>
        <a:bodyPr/>
        <a:lstStyle/>
        <a:p>
          <a:endParaRPr lang="en-US"/>
        </a:p>
      </dgm:t>
    </dgm:pt>
    <dgm:pt modelId="{91BA52F0-78C7-41CE-9EB7-97B9C3DE2153}" type="pres">
      <dgm:prSet presAssocID="{64673C8C-6EEE-47E7-B320-2830C6DFACB6}" presName="vert0" presStyleCnt="0">
        <dgm:presLayoutVars>
          <dgm:dir/>
          <dgm:animOne val="branch"/>
          <dgm:animLvl val="lvl"/>
        </dgm:presLayoutVars>
      </dgm:prSet>
      <dgm:spPr/>
    </dgm:pt>
    <dgm:pt modelId="{D2543AE9-A210-4965-A041-5DB5F8055BCF}" type="pres">
      <dgm:prSet presAssocID="{D36916EF-FB25-4FE7-804A-A63407E6ED51}" presName="thickLine" presStyleLbl="alignNode1" presStyleIdx="0" presStyleCnt="5"/>
      <dgm:spPr/>
    </dgm:pt>
    <dgm:pt modelId="{C595369D-BC36-429C-8522-34233AD28136}" type="pres">
      <dgm:prSet presAssocID="{D36916EF-FB25-4FE7-804A-A63407E6ED51}" presName="horz1" presStyleCnt="0"/>
      <dgm:spPr/>
    </dgm:pt>
    <dgm:pt modelId="{7352A91E-A909-4F41-AB7B-9776479F4770}" type="pres">
      <dgm:prSet presAssocID="{D36916EF-FB25-4FE7-804A-A63407E6ED51}" presName="tx1" presStyleLbl="revTx" presStyleIdx="0" presStyleCnt="5"/>
      <dgm:spPr/>
    </dgm:pt>
    <dgm:pt modelId="{FFD1B2B9-C72E-4E47-9753-DFD5C0D65775}" type="pres">
      <dgm:prSet presAssocID="{D36916EF-FB25-4FE7-804A-A63407E6ED51}" presName="vert1" presStyleCnt="0"/>
      <dgm:spPr/>
    </dgm:pt>
    <dgm:pt modelId="{E34A43A9-68A6-44C4-A436-8D1D6F75914D}" type="pres">
      <dgm:prSet presAssocID="{6B47F569-33A2-4F43-BFA5-6A1D254C98E8}" presName="thickLine" presStyleLbl="alignNode1" presStyleIdx="1" presStyleCnt="5"/>
      <dgm:spPr/>
    </dgm:pt>
    <dgm:pt modelId="{82C84356-8AF7-49F3-8DB0-30DBDE5255DA}" type="pres">
      <dgm:prSet presAssocID="{6B47F569-33A2-4F43-BFA5-6A1D254C98E8}" presName="horz1" presStyleCnt="0"/>
      <dgm:spPr/>
    </dgm:pt>
    <dgm:pt modelId="{91BEAD1E-6BB8-421D-8138-61C7516BCFDB}" type="pres">
      <dgm:prSet presAssocID="{6B47F569-33A2-4F43-BFA5-6A1D254C98E8}" presName="tx1" presStyleLbl="revTx" presStyleIdx="1" presStyleCnt="5"/>
      <dgm:spPr/>
    </dgm:pt>
    <dgm:pt modelId="{A1AED87E-092E-4380-A48E-072B164E6613}" type="pres">
      <dgm:prSet presAssocID="{6B47F569-33A2-4F43-BFA5-6A1D254C98E8}" presName="vert1" presStyleCnt="0"/>
      <dgm:spPr/>
    </dgm:pt>
    <dgm:pt modelId="{0CC8CEEF-B5E6-44BE-9797-2E653F3BF0BA}" type="pres">
      <dgm:prSet presAssocID="{CEF0B906-E840-44E2-8A6B-5E32B8F2140B}" presName="thickLine" presStyleLbl="alignNode1" presStyleIdx="2" presStyleCnt="5"/>
      <dgm:spPr/>
    </dgm:pt>
    <dgm:pt modelId="{C0A0F3D4-D577-4BA3-83A5-5BF62BAD42D6}" type="pres">
      <dgm:prSet presAssocID="{CEF0B906-E840-44E2-8A6B-5E32B8F2140B}" presName="horz1" presStyleCnt="0"/>
      <dgm:spPr/>
    </dgm:pt>
    <dgm:pt modelId="{CEF4715A-F1E5-49F5-801E-386F3E21FF4C}" type="pres">
      <dgm:prSet presAssocID="{CEF0B906-E840-44E2-8A6B-5E32B8F2140B}" presName="tx1" presStyleLbl="revTx" presStyleIdx="2" presStyleCnt="5"/>
      <dgm:spPr/>
    </dgm:pt>
    <dgm:pt modelId="{872D8C1C-E368-4B3F-8BBB-BC830D193C0B}" type="pres">
      <dgm:prSet presAssocID="{CEF0B906-E840-44E2-8A6B-5E32B8F2140B}" presName="vert1" presStyleCnt="0"/>
      <dgm:spPr/>
    </dgm:pt>
    <dgm:pt modelId="{D2E80258-88BE-4B16-B0B0-4687EA4CCB83}" type="pres">
      <dgm:prSet presAssocID="{29DF8996-E461-46B7-9B84-DB6AC3AD983E}" presName="thickLine" presStyleLbl="alignNode1" presStyleIdx="3" presStyleCnt="5"/>
      <dgm:spPr/>
    </dgm:pt>
    <dgm:pt modelId="{4DA143E5-29AB-4739-B099-EEB9459DBE44}" type="pres">
      <dgm:prSet presAssocID="{29DF8996-E461-46B7-9B84-DB6AC3AD983E}" presName="horz1" presStyleCnt="0"/>
      <dgm:spPr/>
    </dgm:pt>
    <dgm:pt modelId="{BB9CA7D8-41B2-453F-A593-612D6B3C37AB}" type="pres">
      <dgm:prSet presAssocID="{29DF8996-E461-46B7-9B84-DB6AC3AD983E}" presName="tx1" presStyleLbl="revTx" presStyleIdx="3" presStyleCnt="5"/>
      <dgm:spPr/>
    </dgm:pt>
    <dgm:pt modelId="{0B8A0F4F-AD95-4B39-93CC-5D7670D39E03}" type="pres">
      <dgm:prSet presAssocID="{29DF8996-E461-46B7-9B84-DB6AC3AD983E}" presName="vert1" presStyleCnt="0"/>
      <dgm:spPr/>
    </dgm:pt>
    <dgm:pt modelId="{592FB33B-2239-4A9B-B1ED-28FEA0BCE641}" type="pres">
      <dgm:prSet presAssocID="{F0AE2F37-3C61-454B-8A57-FEE660AF97C0}" presName="thickLine" presStyleLbl="alignNode1" presStyleIdx="4" presStyleCnt="5"/>
      <dgm:spPr/>
    </dgm:pt>
    <dgm:pt modelId="{EA41C9C2-B28E-4A53-A3E6-0E28D79DD9BC}" type="pres">
      <dgm:prSet presAssocID="{F0AE2F37-3C61-454B-8A57-FEE660AF97C0}" presName="horz1" presStyleCnt="0"/>
      <dgm:spPr/>
    </dgm:pt>
    <dgm:pt modelId="{6F450F95-CF1F-4228-AC58-1C2920FB6621}" type="pres">
      <dgm:prSet presAssocID="{F0AE2F37-3C61-454B-8A57-FEE660AF97C0}" presName="tx1" presStyleLbl="revTx" presStyleIdx="4" presStyleCnt="5"/>
      <dgm:spPr/>
    </dgm:pt>
    <dgm:pt modelId="{B51817F8-5B15-4847-AA51-8FB19966FB4C}" type="pres">
      <dgm:prSet presAssocID="{F0AE2F37-3C61-454B-8A57-FEE660AF97C0}" presName="vert1" presStyleCnt="0"/>
      <dgm:spPr/>
    </dgm:pt>
  </dgm:ptLst>
  <dgm:cxnLst>
    <dgm:cxn modelId="{0A0B1222-A49A-433D-8B56-7A70905933AD}" type="presOf" srcId="{D36916EF-FB25-4FE7-804A-A63407E6ED51}" destId="{7352A91E-A909-4F41-AB7B-9776479F4770}" srcOrd="0" destOrd="0" presId="urn:microsoft.com/office/officeart/2008/layout/LinedList"/>
    <dgm:cxn modelId="{CE83E03B-0BCB-43D7-BBBA-3D145FEE8D57}" type="presOf" srcId="{CEF0B906-E840-44E2-8A6B-5E32B8F2140B}" destId="{CEF4715A-F1E5-49F5-801E-386F3E21FF4C}" srcOrd="0" destOrd="0" presId="urn:microsoft.com/office/officeart/2008/layout/LinedList"/>
    <dgm:cxn modelId="{A620F05B-13FB-4601-BB46-06120566075C}" srcId="{64673C8C-6EEE-47E7-B320-2830C6DFACB6}" destId="{D36916EF-FB25-4FE7-804A-A63407E6ED51}" srcOrd="0" destOrd="0" parTransId="{D1898F81-0AAC-4E41-8B7B-D6B67511D0AF}" sibTransId="{C44EBC55-9B96-43A4-8BA2-AE4B89878C89}"/>
    <dgm:cxn modelId="{2701AC64-AA7F-4A20-8328-BDE432CF363E}" type="presOf" srcId="{6B47F569-33A2-4F43-BFA5-6A1D254C98E8}" destId="{91BEAD1E-6BB8-421D-8138-61C7516BCFDB}" srcOrd="0" destOrd="0" presId="urn:microsoft.com/office/officeart/2008/layout/LinedList"/>
    <dgm:cxn modelId="{4FA41D47-3C75-48B2-A012-85E11C32B6B0}" srcId="{64673C8C-6EEE-47E7-B320-2830C6DFACB6}" destId="{29DF8996-E461-46B7-9B84-DB6AC3AD983E}" srcOrd="3" destOrd="0" parTransId="{028A35FF-63F9-4D80-835D-781BA2B1F8F4}" sibTransId="{EBCC3244-E193-4858-98BB-338F65FA2967}"/>
    <dgm:cxn modelId="{E16B3274-C04D-434F-9A3C-8BCF0FA57A45}" type="presOf" srcId="{64673C8C-6EEE-47E7-B320-2830C6DFACB6}" destId="{91BA52F0-78C7-41CE-9EB7-97B9C3DE2153}" srcOrd="0" destOrd="0" presId="urn:microsoft.com/office/officeart/2008/layout/LinedList"/>
    <dgm:cxn modelId="{DC414374-907B-4FF6-8398-88AAF8B7FDB4}" type="presOf" srcId="{F0AE2F37-3C61-454B-8A57-FEE660AF97C0}" destId="{6F450F95-CF1F-4228-AC58-1C2920FB6621}" srcOrd="0" destOrd="0" presId="urn:microsoft.com/office/officeart/2008/layout/LinedList"/>
    <dgm:cxn modelId="{87103C87-A1B6-438F-8160-9D27E92F6EC0}" srcId="{64673C8C-6EEE-47E7-B320-2830C6DFACB6}" destId="{6B47F569-33A2-4F43-BFA5-6A1D254C98E8}" srcOrd="1" destOrd="0" parTransId="{45B370B0-4821-4436-9906-D08C56E320D7}" sibTransId="{EFDE6F6B-5FEA-4041-8227-AC04B4F18BDA}"/>
    <dgm:cxn modelId="{567C1999-945B-469D-A791-263809732C8E}" srcId="{64673C8C-6EEE-47E7-B320-2830C6DFACB6}" destId="{CEF0B906-E840-44E2-8A6B-5E32B8F2140B}" srcOrd="2" destOrd="0" parTransId="{0ACDF3E8-5155-464F-A0D9-E7454B186B22}" sibTransId="{69DCF363-F2F0-47BE-9257-BE3F0015CBE4}"/>
    <dgm:cxn modelId="{D95997B0-7D12-4329-82F0-73CCF5EB2FDA}" srcId="{64673C8C-6EEE-47E7-B320-2830C6DFACB6}" destId="{F0AE2F37-3C61-454B-8A57-FEE660AF97C0}" srcOrd="4" destOrd="0" parTransId="{5A4B2893-3656-4FFE-A6FC-3F44A9926F60}" sibTransId="{B62F243E-70CE-4DDC-85B8-0C13799981B2}"/>
    <dgm:cxn modelId="{862473B9-045C-45B2-924E-55D925C900A4}" type="presOf" srcId="{29DF8996-E461-46B7-9B84-DB6AC3AD983E}" destId="{BB9CA7D8-41B2-453F-A593-612D6B3C37AB}" srcOrd="0" destOrd="0" presId="urn:microsoft.com/office/officeart/2008/layout/LinedList"/>
    <dgm:cxn modelId="{D175BBD8-E3C4-49F1-BCE2-1BC71FBEB884}" type="presParOf" srcId="{91BA52F0-78C7-41CE-9EB7-97B9C3DE2153}" destId="{D2543AE9-A210-4965-A041-5DB5F8055BCF}" srcOrd="0" destOrd="0" presId="urn:microsoft.com/office/officeart/2008/layout/LinedList"/>
    <dgm:cxn modelId="{CF448E40-BF2F-4F0C-B65A-B8352D115637}" type="presParOf" srcId="{91BA52F0-78C7-41CE-9EB7-97B9C3DE2153}" destId="{C595369D-BC36-429C-8522-34233AD28136}" srcOrd="1" destOrd="0" presId="urn:microsoft.com/office/officeart/2008/layout/LinedList"/>
    <dgm:cxn modelId="{3D9F5EDC-7301-4D10-AFC2-D6E44B1F6C90}" type="presParOf" srcId="{C595369D-BC36-429C-8522-34233AD28136}" destId="{7352A91E-A909-4F41-AB7B-9776479F4770}" srcOrd="0" destOrd="0" presId="urn:microsoft.com/office/officeart/2008/layout/LinedList"/>
    <dgm:cxn modelId="{8C5D1E9D-3AB2-4582-86B4-23F2A152091A}" type="presParOf" srcId="{C595369D-BC36-429C-8522-34233AD28136}" destId="{FFD1B2B9-C72E-4E47-9753-DFD5C0D65775}" srcOrd="1" destOrd="0" presId="urn:microsoft.com/office/officeart/2008/layout/LinedList"/>
    <dgm:cxn modelId="{96159893-CDE5-46C3-A901-7DCD501AC488}" type="presParOf" srcId="{91BA52F0-78C7-41CE-9EB7-97B9C3DE2153}" destId="{E34A43A9-68A6-44C4-A436-8D1D6F75914D}" srcOrd="2" destOrd="0" presId="urn:microsoft.com/office/officeart/2008/layout/LinedList"/>
    <dgm:cxn modelId="{BC5D1268-2682-4E2E-836E-B11DA8DDC410}" type="presParOf" srcId="{91BA52F0-78C7-41CE-9EB7-97B9C3DE2153}" destId="{82C84356-8AF7-49F3-8DB0-30DBDE5255DA}" srcOrd="3" destOrd="0" presId="urn:microsoft.com/office/officeart/2008/layout/LinedList"/>
    <dgm:cxn modelId="{7F0BF994-8343-4066-B240-1915BEB1C844}" type="presParOf" srcId="{82C84356-8AF7-49F3-8DB0-30DBDE5255DA}" destId="{91BEAD1E-6BB8-421D-8138-61C7516BCFDB}" srcOrd="0" destOrd="0" presId="urn:microsoft.com/office/officeart/2008/layout/LinedList"/>
    <dgm:cxn modelId="{4A443902-14DE-45E1-BB74-9D07DA2A946A}" type="presParOf" srcId="{82C84356-8AF7-49F3-8DB0-30DBDE5255DA}" destId="{A1AED87E-092E-4380-A48E-072B164E6613}" srcOrd="1" destOrd="0" presId="urn:microsoft.com/office/officeart/2008/layout/LinedList"/>
    <dgm:cxn modelId="{9469E890-AFB0-45CE-9F78-4A8D9D736588}" type="presParOf" srcId="{91BA52F0-78C7-41CE-9EB7-97B9C3DE2153}" destId="{0CC8CEEF-B5E6-44BE-9797-2E653F3BF0BA}" srcOrd="4" destOrd="0" presId="urn:microsoft.com/office/officeart/2008/layout/LinedList"/>
    <dgm:cxn modelId="{4EAC0F33-BAE7-4AC3-82BD-8A0FDB1D8D35}" type="presParOf" srcId="{91BA52F0-78C7-41CE-9EB7-97B9C3DE2153}" destId="{C0A0F3D4-D577-4BA3-83A5-5BF62BAD42D6}" srcOrd="5" destOrd="0" presId="urn:microsoft.com/office/officeart/2008/layout/LinedList"/>
    <dgm:cxn modelId="{5F9DE4D6-CCA5-4C73-996B-E23C2AB23508}" type="presParOf" srcId="{C0A0F3D4-D577-4BA3-83A5-5BF62BAD42D6}" destId="{CEF4715A-F1E5-49F5-801E-386F3E21FF4C}" srcOrd="0" destOrd="0" presId="urn:microsoft.com/office/officeart/2008/layout/LinedList"/>
    <dgm:cxn modelId="{5A0C0D81-4439-46F0-8A7D-1ADE76E533FA}" type="presParOf" srcId="{C0A0F3D4-D577-4BA3-83A5-5BF62BAD42D6}" destId="{872D8C1C-E368-4B3F-8BBB-BC830D193C0B}" srcOrd="1" destOrd="0" presId="urn:microsoft.com/office/officeart/2008/layout/LinedList"/>
    <dgm:cxn modelId="{146E77C2-51E5-49B1-B6A9-0BD8AF66ED00}" type="presParOf" srcId="{91BA52F0-78C7-41CE-9EB7-97B9C3DE2153}" destId="{D2E80258-88BE-4B16-B0B0-4687EA4CCB83}" srcOrd="6" destOrd="0" presId="urn:microsoft.com/office/officeart/2008/layout/LinedList"/>
    <dgm:cxn modelId="{BCB2D625-DCA4-4A99-80F3-64C68F9B83C3}" type="presParOf" srcId="{91BA52F0-78C7-41CE-9EB7-97B9C3DE2153}" destId="{4DA143E5-29AB-4739-B099-EEB9459DBE44}" srcOrd="7" destOrd="0" presId="urn:microsoft.com/office/officeart/2008/layout/LinedList"/>
    <dgm:cxn modelId="{0F7D4E30-A8F7-45C3-9F75-17BA322F347B}" type="presParOf" srcId="{4DA143E5-29AB-4739-B099-EEB9459DBE44}" destId="{BB9CA7D8-41B2-453F-A593-612D6B3C37AB}" srcOrd="0" destOrd="0" presId="urn:microsoft.com/office/officeart/2008/layout/LinedList"/>
    <dgm:cxn modelId="{60AAA70E-FA88-4333-915D-1E7C69CDE95D}" type="presParOf" srcId="{4DA143E5-29AB-4739-B099-EEB9459DBE44}" destId="{0B8A0F4F-AD95-4B39-93CC-5D7670D39E03}" srcOrd="1" destOrd="0" presId="urn:microsoft.com/office/officeart/2008/layout/LinedList"/>
    <dgm:cxn modelId="{FA98342E-1D8E-4B71-B703-2DBE46DE1364}" type="presParOf" srcId="{91BA52F0-78C7-41CE-9EB7-97B9C3DE2153}" destId="{592FB33B-2239-4A9B-B1ED-28FEA0BCE641}" srcOrd="8" destOrd="0" presId="urn:microsoft.com/office/officeart/2008/layout/LinedList"/>
    <dgm:cxn modelId="{2A5E4DF1-7FFA-4581-A170-8E4B9453F450}" type="presParOf" srcId="{91BA52F0-78C7-41CE-9EB7-97B9C3DE2153}" destId="{EA41C9C2-B28E-4A53-A3E6-0E28D79DD9BC}" srcOrd="9" destOrd="0" presId="urn:microsoft.com/office/officeart/2008/layout/LinedList"/>
    <dgm:cxn modelId="{D7F45AF0-6286-4C10-A3C4-1F0780A17456}" type="presParOf" srcId="{EA41C9C2-B28E-4A53-A3E6-0E28D79DD9BC}" destId="{6F450F95-CF1F-4228-AC58-1C2920FB6621}" srcOrd="0" destOrd="0" presId="urn:microsoft.com/office/officeart/2008/layout/LinedList"/>
    <dgm:cxn modelId="{29D31867-45C2-4056-969C-A33BAFC55878}" type="presParOf" srcId="{EA41C9C2-B28E-4A53-A3E6-0E28D79DD9BC}" destId="{B51817F8-5B15-4847-AA51-8FB19966FB4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4CFEDC-62E9-4F9F-B108-6C31DD060444}">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199AC-419B-4409-971E-4E178A82A97E}">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70E6A5-71E9-442B-9B1D-CBAC45DF582B}">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Graphik" panose="020B0503030202060203" pitchFamily="34" charset="0"/>
            </a:rPr>
            <a:t>The goal of unit testing is to isolate each part of a program and show that the individual parts work correctly. </a:t>
          </a:r>
        </a:p>
      </dsp:txBody>
      <dsp:txXfrm>
        <a:off x="1429899" y="2442"/>
        <a:ext cx="5083704" cy="1238008"/>
      </dsp:txXfrm>
    </dsp:sp>
    <dsp:sp modelId="{A5B67473-881B-4B54-B35E-6D94A6FDCBF9}">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FE0CDA-6A0B-4C62-895C-EE026435F75B}">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2C28A4-42CC-42D6-87D8-4CE8DF88585C}">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Graphik" panose="020B0503030202060203" pitchFamily="34" charset="0"/>
            </a:rPr>
            <a:t>Unit tests identify issues in the very first stages of the app development cycle. Early resolution of glitches saves an enormous chunk of money down the line. </a:t>
          </a:r>
        </a:p>
      </dsp:txBody>
      <dsp:txXfrm>
        <a:off x="1429899" y="1549953"/>
        <a:ext cx="5083704" cy="1238008"/>
      </dsp:txXfrm>
    </dsp:sp>
    <dsp:sp modelId="{9CF4320B-2195-4AFC-A469-8936A9D982DA}">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95FB33-FBF7-4165-A59C-AFF10DB6460E}">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10A940-3E08-48C3-B744-29EB623D4241}">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Graphik" panose="020B0503030202060203" pitchFamily="34" charset="0"/>
            </a:rPr>
            <a:t>Unit testing can discover problems well before the app reaches the QA team.</a:t>
          </a:r>
        </a:p>
      </dsp:txBody>
      <dsp:txXfrm>
        <a:off x="1429899" y="3097464"/>
        <a:ext cx="5083704" cy="1238008"/>
      </dsp:txXfrm>
    </dsp:sp>
    <dsp:sp modelId="{2DEF818D-53DA-46F9-A508-4B34F6BA830B}">
      <dsp:nvSpPr>
        <dsp:cNvPr id="0" name=""/>
        <dsp:cNvSpPr/>
      </dsp:nvSpPr>
      <dsp:spPr>
        <a:xfrm>
          <a:off x="0" y="4647417"/>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8180C8-BD8B-41AC-80DF-3E506BAADF75}">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90D598-9452-4978-8AB5-0864014AFE8F}">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Graphik" panose="020B0503030202060203" pitchFamily="34" charset="0"/>
            </a:rPr>
            <a:t>Automated unit testing allows developers to perform refactoring in order to update the software with new features while maintaining design integrity and overall quality.</a:t>
          </a:r>
        </a:p>
      </dsp:txBody>
      <dsp:txXfrm>
        <a:off x="1429899" y="4644974"/>
        <a:ext cx="5083704" cy="12380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543AE9-A210-4965-A041-5DB5F8055BCF}">
      <dsp:nvSpPr>
        <dsp:cNvPr id="0" name=""/>
        <dsp:cNvSpPr/>
      </dsp:nvSpPr>
      <dsp:spPr>
        <a:xfrm>
          <a:off x="0" y="661"/>
          <a:ext cx="948509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52A91E-A909-4F41-AB7B-9776479F4770}">
      <dsp:nvSpPr>
        <dsp:cNvPr id="0" name=""/>
        <dsp:cNvSpPr/>
      </dsp:nvSpPr>
      <dsp:spPr>
        <a:xfrm>
          <a:off x="0" y="661"/>
          <a:ext cx="9485096" cy="1083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Font typeface="+mj-lt"/>
            <a:buNone/>
          </a:pPr>
          <a:r>
            <a:rPr lang="en-US" sz="2200" b="0" i="0" kern="1200"/>
            <a:t>Static data or other in-memory constructs not cleaned up</a:t>
          </a:r>
          <a:endParaRPr lang="en-US" sz="2200" kern="1200"/>
        </a:p>
      </dsp:txBody>
      <dsp:txXfrm>
        <a:off x="0" y="661"/>
        <a:ext cx="9485096" cy="1083468"/>
      </dsp:txXfrm>
    </dsp:sp>
    <dsp:sp modelId="{E34A43A9-68A6-44C4-A436-8D1D6F75914D}">
      <dsp:nvSpPr>
        <dsp:cNvPr id="0" name=""/>
        <dsp:cNvSpPr/>
      </dsp:nvSpPr>
      <dsp:spPr>
        <a:xfrm>
          <a:off x="0" y="1084130"/>
          <a:ext cx="948509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BEAD1E-6BB8-421D-8138-61C7516BCFDB}">
      <dsp:nvSpPr>
        <dsp:cNvPr id="0" name=""/>
        <dsp:cNvSpPr/>
      </dsp:nvSpPr>
      <dsp:spPr>
        <a:xfrm>
          <a:off x="0" y="1084130"/>
          <a:ext cx="9485096" cy="1083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Font typeface="+mj-lt"/>
            <a:buNone/>
          </a:pPr>
          <a:r>
            <a:rPr lang="en-US" sz="2200" b="0" i="0" kern="1200"/>
            <a:t>Volatility of external services (e.g. file system, database, web services, API calls)</a:t>
          </a:r>
        </a:p>
      </dsp:txBody>
      <dsp:txXfrm>
        <a:off x="0" y="1084130"/>
        <a:ext cx="9485096" cy="1083468"/>
      </dsp:txXfrm>
    </dsp:sp>
    <dsp:sp modelId="{0CC8CEEF-B5E6-44BE-9797-2E653F3BF0BA}">
      <dsp:nvSpPr>
        <dsp:cNvPr id="0" name=""/>
        <dsp:cNvSpPr/>
      </dsp:nvSpPr>
      <dsp:spPr>
        <a:xfrm>
          <a:off x="0" y="2167599"/>
          <a:ext cx="948509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F4715A-F1E5-49F5-801E-386F3E21FF4C}">
      <dsp:nvSpPr>
        <dsp:cNvPr id="0" name=""/>
        <dsp:cNvSpPr/>
      </dsp:nvSpPr>
      <dsp:spPr>
        <a:xfrm>
          <a:off x="0" y="2167599"/>
          <a:ext cx="9485096" cy="1083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Font typeface="+mj-lt"/>
            <a:buNone/>
          </a:pPr>
          <a:r>
            <a:rPr lang="en-US" sz="2200" b="0" i="0" kern="1200"/>
            <a:t>Non-deterministic behavior due to incorrect use of threads/processes</a:t>
          </a:r>
        </a:p>
      </dsp:txBody>
      <dsp:txXfrm>
        <a:off x="0" y="2167599"/>
        <a:ext cx="9485096" cy="1083468"/>
      </dsp:txXfrm>
    </dsp:sp>
    <dsp:sp modelId="{D2E80258-88BE-4B16-B0B0-4687EA4CCB83}">
      <dsp:nvSpPr>
        <dsp:cNvPr id="0" name=""/>
        <dsp:cNvSpPr/>
      </dsp:nvSpPr>
      <dsp:spPr>
        <a:xfrm>
          <a:off x="0" y="3251067"/>
          <a:ext cx="948509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9CA7D8-41B2-453F-A593-612D6B3C37AB}">
      <dsp:nvSpPr>
        <dsp:cNvPr id="0" name=""/>
        <dsp:cNvSpPr/>
      </dsp:nvSpPr>
      <dsp:spPr>
        <a:xfrm>
          <a:off x="0" y="3251067"/>
          <a:ext cx="9485096" cy="1083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Font typeface="+mj-lt"/>
            <a:buNone/>
          </a:pPr>
          <a:r>
            <a:rPr lang="en-US" sz="2200" b="0" i="0" kern="1200" dirty="0"/>
            <a:t>Dependence on an uninitialized (or slow-initializing) local class</a:t>
          </a:r>
        </a:p>
      </dsp:txBody>
      <dsp:txXfrm>
        <a:off x="0" y="3251067"/>
        <a:ext cx="9485096" cy="1083468"/>
      </dsp:txXfrm>
    </dsp:sp>
    <dsp:sp modelId="{592FB33B-2239-4A9B-B1ED-28FEA0BCE641}">
      <dsp:nvSpPr>
        <dsp:cNvPr id="0" name=""/>
        <dsp:cNvSpPr/>
      </dsp:nvSpPr>
      <dsp:spPr>
        <a:xfrm>
          <a:off x="0" y="4334536"/>
          <a:ext cx="948509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450F95-CF1F-4228-AC58-1C2920FB6621}">
      <dsp:nvSpPr>
        <dsp:cNvPr id="0" name=""/>
        <dsp:cNvSpPr/>
      </dsp:nvSpPr>
      <dsp:spPr>
        <a:xfrm>
          <a:off x="0" y="4334536"/>
          <a:ext cx="9485096" cy="1083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Font typeface="+mj-lt"/>
            <a:buNone/>
          </a:pPr>
          <a:r>
            <a:rPr lang="en-US" sz="2200" b="0" i="0" kern="1200" dirty="0"/>
            <a:t>Over-specification (for example, comparing entire screen images or HTML when only a small part of the result is interesting)</a:t>
          </a:r>
        </a:p>
      </dsp:txBody>
      <dsp:txXfrm>
        <a:off x="0" y="4334536"/>
        <a:ext cx="9485096" cy="108346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n-US" smtClean="0"/>
              <a:t>3/22/2021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n-US" smtClean="0"/>
              <a:t>‹#›</a:t>
            </a:fld>
            <a:endParaRPr lang="en-US" dirty="0"/>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D084F-DC83-4EB0-8CED-52E9AA3ECA1C}" type="datetimeFigureOut">
              <a:rPr lang="en-US" smtClean="0"/>
              <a:t>3/22/2021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57E0A-F321-48DC-AF94-681D4DCF344D}" type="slidenum">
              <a:rPr lang="en-US" smtClean="0"/>
              <a:t>‹#›</a:t>
            </a:fld>
            <a:endParaRPr lang="en-US" dirty="0"/>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mailto:Amy.Ritz@Accenture.com" TargetMode="External"/><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 Id="rId4" Type="http://schemas.openxmlformats.org/officeDocument/2006/relationships/image" Target="../media/image10.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Master: White">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70289" y="5840605"/>
            <a:ext cx="4492215" cy="670364"/>
          </a:xfrm>
          <a:prstGeom prst="rect">
            <a:avLst/>
          </a:prstGeom>
        </p:spPr>
      </p:pic>
      <p:grpSp>
        <p:nvGrpSpPr>
          <p:cNvPr id="10" name="Group 9"/>
          <p:cNvGrpSpPr/>
          <p:nvPr userDrawn="1"/>
        </p:nvGrpSpPr>
        <p:grpSpPr>
          <a:xfrm>
            <a:off x="7421046" y="914399"/>
            <a:ext cx="4358577" cy="4623441"/>
            <a:chOff x="3005156" y="304800"/>
            <a:chExt cx="5643543" cy="5986493"/>
          </a:xfrm>
        </p:grpSpPr>
        <p:sp>
          <p:nvSpPr>
            <p:cNvPr id="15" name="Freeform 5"/>
            <p:cNvSpPr>
              <a:spLocks/>
            </p:cNvSpPr>
            <p:nvPr/>
          </p:nvSpPr>
          <p:spPr bwMode="auto">
            <a:xfrm>
              <a:off x="3006683" y="2644217"/>
              <a:ext cx="5642016" cy="3647076"/>
            </a:xfrm>
            <a:custGeom>
              <a:avLst/>
              <a:gdLst>
                <a:gd name="T0" fmla="*/ 3374 w 3374"/>
                <a:gd name="T1" fmla="*/ 0 h 2181"/>
                <a:gd name="T2" fmla="*/ 0 w 3374"/>
                <a:gd name="T3" fmla="*/ 1398 h 2181"/>
                <a:gd name="T4" fmla="*/ 0 w 3374"/>
                <a:gd name="T5" fmla="*/ 2181 h 2181"/>
                <a:gd name="T6" fmla="*/ 3374 w 3374"/>
                <a:gd name="T7" fmla="*/ 782 h 2181"/>
                <a:gd name="T8" fmla="*/ 3374 w 3374"/>
                <a:gd name="T9" fmla="*/ 0 h 2181"/>
              </a:gdLst>
              <a:ahLst/>
              <a:cxnLst>
                <a:cxn ang="0">
                  <a:pos x="T0" y="T1"/>
                </a:cxn>
                <a:cxn ang="0">
                  <a:pos x="T2" y="T3"/>
                </a:cxn>
                <a:cxn ang="0">
                  <a:pos x="T4" y="T5"/>
                </a:cxn>
                <a:cxn ang="0">
                  <a:pos x="T6" y="T7"/>
                </a:cxn>
                <a:cxn ang="0">
                  <a:pos x="T8" y="T9"/>
                </a:cxn>
              </a:cxnLst>
              <a:rect l="0" t="0" r="r" b="b"/>
              <a:pathLst>
                <a:path w="3374" h="2181">
                  <a:moveTo>
                    <a:pt x="3374" y="0"/>
                  </a:moveTo>
                  <a:lnTo>
                    <a:pt x="0" y="1398"/>
                  </a:lnTo>
                  <a:lnTo>
                    <a:pt x="0" y="2181"/>
                  </a:lnTo>
                  <a:lnTo>
                    <a:pt x="3374" y="782"/>
                  </a:lnTo>
                  <a:lnTo>
                    <a:pt x="3374" y="0"/>
                  </a:lnTo>
                  <a:close/>
                </a:path>
              </a:pathLst>
            </a:custGeom>
            <a:gradFill>
              <a:gsLst>
                <a:gs pos="7000">
                  <a:srgbClr val="00FF00"/>
                </a:gs>
                <a:gs pos="100000">
                  <a:srgbClr val="00530A"/>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6"/>
            <p:cNvSpPr>
              <a:spLocks/>
            </p:cNvSpPr>
            <p:nvPr/>
          </p:nvSpPr>
          <p:spPr bwMode="auto">
            <a:xfrm>
              <a:off x="3005156" y="304800"/>
              <a:ext cx="5642016" cy="3647076"/>
            </a:xfrm>
            <a:custGeom>
              <a:avLst/>
              <a:gdLst>
                <a:gd name="T0" fmla="*/ 3374 w 3374"/>
                <a:gd name="T1" fmla="*/ 2181 h 2181"/>
                <a:gd name="T2" fmla="*/ 0 w 3374"/>
                <a:gd name="T3" fmla="*/ 782 h 2181"/>
                <a:gd name="T4" fmla="*/ 0 w 3374"/>
                <a:gd name="T5" fmla="*/ 0 h 2181"/>
                <a:gd name="T6" fmla="*/ 3374 w 3374"/>
                <a:gd name="T7" fmla="*/ 1399 h 2181"/>
                <a:gd name="T8" fmla="*/ 3374 w 3374"/>
                <a:gd name="T9" fmla="*/ 2181 h 2181"/>
              </a:gdLst>
              <a:ahLst/>
              <a:cxnLst>
                <a:cxn ang="0">
                  <a:pos x="T0" y="T1"/>
                </a:cxn>
                <a:cxn ang="0">
                  <a:pos x="T2" y="T3"/>
                </a:cxn>
                <a:cxn ang="0">
                  <a:pos x="T4" y="T5"/>
                </a:cxn>
                <a:cxn ang="0">
                  <a:pos x="T6" y="T7"/>
                </a:cxn>
                <a:cxn ang="0">
                  <a:pos x="T8" y="T9"/>
                </a:cxn>
              </a:cxnLst>
              <a:rect l="0" t="0" r="r" b="b"/>
              <a:pathLst>
                <a:path w="3374" h="2181">
                  <a:moveTo>
                    <a:pt x="3374" y="2181"/>
                  </a:moveTo>
                  <a:lnTo>
                    <a:pt x="0" y="782"/>
                  </a:lnTo>
                  <a:lnTo>
                    <a:pt x="0" y="0"/>
                  </a:lnTo>
                  <a:lnTo>
                    <a:pt x="3374" y="1399"/>
                  </a:lnTo>
                  <a:lnTo>
                    <a:pt x="3374" y="2181"/>
                  </a:lnTo>
                  <a:close/>
                </a:path>
              </a:pathLst>
            </a:custGeom>
            <a:solidFill>
              <a:srgbClr val="00FF00"/>
            </a:solidFill>
            <a:ln w="65088" cap="rnd">
              <a:noFill/>
              <a:prstDash val="solid"/>
              <a:round/>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hasCustomPrompt="1"/>
          </p:nvPr>
        </p:nvSpPr>
        <p:spPr>
          <a:xfrm>
            <a:off x="381001" y="457200"/>
            <a:ext cx="5714999" cy="3086100"/>
          </a:xfrm>
        </p:spPr>
        <p:txBody>
          <a:bodyPr tIns="0" anchor="t" anchorCtr="0">
            <a:noAutofit/>
          </a:bodyPr>
          <a:lstStyle>
            <a:lvl1pPr algn="l">
              <a:lnSpc>
                <a:spcPct val="70000"/>
              </a:lnSpc>
              <a:defRPr sz="6000">
                <a:solidFill>
                  <a:schemeClr val="tx1"/>
                </a:solidFill>
                <a:latin typeface="Graphik Black" panose="020B0A03030202060203" pitchFamily="34" charset="0"/>
              </a:defRPr>
            </a:lvl1pPr>
          </a:lstStyle>
          <a:p>
            <a:r>
              <a:rPr lang="en-US" dirty="0"/>
              <a:t>Click to edit title</a:t>
            </a:r>
          </a:p>
        </p:txBody>
      </p:sp>
      <p:sp>
        <p:nvSpPr>
          <p:cNvPr id="8" name="Text Placeholder 7"/>
          <p:cNvSpPr>
            <a:spLocks noGrp="1"/>
          </p:cNvSpPr>
          <p:nvPr>
            <p:ph type="body" sz="quarter" idx="13" hasCustomPrompt="1"/>
          </p:nvPr>
        </p:nvSpPr>
        <p:spPr>
          <a:xfrm>
            <a:off x="381000" y="3543302"/>
            <a:ext cx="5715000" cy="3162299"/>
          </a:xfrm>
        </p:spPr>
        <p:txBody>
          <a:bodyPr>
            <a:noAutofit/>
          </a:bodyPr>
          <a:lstStyle>
            <a:lvl1pPr marL="0" indent="0">
              <a:lnSpc>
                <a:spcPct val="70000"/>
              </a:lnSpc>
              <a:defRPr sz="4000" b="1" baseline="0">
                <a:solidFill>
                  <a:schemeClr val="tx1"/>
                </a:solidFill>
                <a:latin typeface="+mn-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879817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endParaRPr lang="en-US" dirty="0"/>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dirty="0"/>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a:xfrm>
            <a:off x="381000" y="380999"/>
            <a:ext cx="11430000" cy="990601"/>
          </a:xfrm>
        </p:spPr>
        <p:txBody>
          <a:bodyPr/>
          <a:lstStyle/>
          <a:p>
            <a:r>
              <a:rPr lang="en-US" dirty="0"/>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429336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endParaRPr lang="en-US" dirty="0"/>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1" name="Title 10"/>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859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with footer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3110607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571500"/>
            <a:ext cx="8572500" cy="2971800"/>
          </a:xfrm>
        </p:spPr>
        <p:txBody>
          <a:bodyPr tIns="0" anchor="t" anchorCtr="0">
            <a:noAutofit/>
          </a:bodyPr>
          <a:lstStyle>
            <a:lvl1pPr algn="l">
              <a:lnSpc>
                <a:spcPct val="70000"/>
              </a:lnSpc>
              <a:defRPr sz="8000" spc="-150" baseline="0">
                <a:latin typeface="Graphik Black" panose="020B0A03030202060203" pitchFamily="34" charset="0"/>
              </a:defRPr>
            </a:lvl1pPr>
          </a:lstStyle>
          <a:p>
            <a:r>
              <a:rPr lang="en-US" dirty="0"/>
              <a:t>Click to EDIT TITLE</a:t>
            </a:r>
          </a:p>
        </p:txBody>
      </p:sp>
      <p:sp>
        <p:nvSpPr>
          <p:cNvPr id="8" name="Text Placeholder 7"/>
          <p:cNvSpPr>
            <a:spLocks noGrp="1"/>
          </p:cNvSpPr>
          <p:nvPr>
            <p:ph type="body" sz="quarter" idx="13" hasCustomPrompt="1"/>
          </p:nvPr>
        </p:nvSpPr>
        <p:spPr>
          <a:xfrm>
            <a:off x="380999" y="3543300"/>
            <a:ext cx="8572501" cy="3162300"/>
          </a:xfrm>
        </p:spPr>
        <p:txBody>
          <a:bodyPr>
            <a:noAutofit/>
          </a:bodyPr>
          <a:lstStyle>
            <a:lvl1pPr marL="0" indent="0">
              <a:lnSpc>
                <a:spcPct val="65000"/>
              </a:lnSpc>
              <a:spcAft>
                <a:spcPts val="600"/>
              </a:spcAft>
              <a:defRPr sz="4400" b="1" spc="-150" baseline="0">
                <a:latin typeface="+mn-lt"/>
              </a:defRPr>
            </a:lvl1pPr>
            <a:lvl2pPr marL="0" indent="0">
              <a:lnSpc>
                <a:spcPct val="100000"/>
              </a:lnSpc>
              <a:spcAft>
                <a:spcPts val="600"/>
              </a:spcAft>
              <a:defRPr sz="4400" b="0" cap="none" baseline="0">
                <a:latin typeface="+mn-lt"/>
              </a:defRPr>
            </a:lvl2pPr>
            <a:lvl3pPr marL="0" indent="0">
              <a:lnSpc>
                <a:spcPct val="100000"/>
              </a:lnSpc>
              <a:spcAft>
                <a:spcPts val="600"/>
              </a:spcAft>
              <a:defRPr sz="2800" b="0" cap="none" baseline="0">
                <a:latin typeface="+mn-lt"/>
              </a:defRPr>
            </a:lvl3pPr>
            <a:lvl4pPr marL="0" indent="0">
              <a:lnSpc>
                <a:spcPct val="100000"/>
              </a:lnSpc>
              <a:spcAft>
                <a:spcPts val="600"/>
              </a:spcAft>
              <a:buNone/>
              <a:defRPr sz="2000" b="0" cap="none" baseline="0">
                <a:latin typeface="+mn-lt"/>
              </a:defRPr>
            </a:lvl4pPr>
            <a:lvl5pPr marL="0" indent="0">
              <a:lnSpc>
                <a:spcPct val="100000"/>
              </a:lnSpc>
              <a:spcAft>
                <a:spcPts val="600"/>
              </a:spcAft>
              <a:buNone/>
              <a:defRPr sz="1200" b="0" cap="none" baseline="0">
                <a:latin typeface="+mn-lt"/>
              </a:defRPr>
            </a:lvl5pPr>
            <a:lvl7pPr>
              <a:defRPr b="1">
                <a:latin typeface="+mn-lt"/>
              </a:defRPr>
            </a:lvl7pPr>
            <a:lvl8pPr>
              <a:defRPr>
                <a:latin typeface="+mn-lt"/>
              </a:defRPr>
            </a:lvl8pPr>
            <a:lvl9pPr>
              <a:defRPr>
                <a:latin typeface="+mn-lt"/>
              </a:defRPr>
            </a:lvl9pPr>
          </a:lstStyle>
          <a:p>
            <a:pPr lvl="0"/>
            <a:r>
              <a:rPr lang="en-US" dirty="0" err="1"/>
              <a:t>fIrst</a:t>
            </a:r>
            <a:r>
              <a:rPr lang="en-US" dirty="0"/>
              <a: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6068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Black">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571500"/>
            <a:ext cx="8572500" cy="2971800"/>
          </a:xfrm>
        </p:spPr>
        <p:txBody>
          <a:bodyPr tIns="0" anchor="t" anchorCtr="0">
            <a:noAutofit/>
          </a:bodyPr>
          <a:lstStyle>
            <a:lvl1pPr algn="l">
              <a:lnSpc>
                <a:spcPct val="70000"/>
              </a:lnSpc>
              <a:defRPr sz="8000" spc="-150" baseline="0">
                <a:latin typeface="Graphik Black" panose="020B0A03030202060203" pitchFamily="34" charset="0"/>
              </a:defRPr>
            </a:lvl1pPr>
          </a:lstStyle>
          <a:p>
            <a:r>
              <a:rPr lang="en-US" dirty="0"/>
              <a:t>Click to EDIT TITLE</a:t>
            </a:r>
          </a:p>
        </p:txBody>
      </p:sp>
      <p:sp>
        <p:nvSpPr>
          <p:cNvPr id="8" name="Text Placeholder 7"/>
          <p:cNvSpPr>
            <a:spLocks noGrp="1"/>
          </p:cNvSpPr>
          <p:nvPr>
            <p:ph type="body" sz="quarter" idx="13" hasCustomPrompt="1"/>
          </p:nvPr>
        </p:nvSpPr>
        <p:spPr>
          <a:xfrm>
            <a:off x="380999" y="3543300"/>
            <a:ext cx="8572501" cy="3162300"/>
          </a:xfrm>
        </p:spPr>
        <p:txBody>
          <a:bodyPr>
            <a:noAutofit/>
          </a:bodyPr>
          <a:lstStyle>
            <a:lvl1pPr marL="0" indent="0">
              <a:lnSpc>
                <a:spcPct val="65000"/>
              </a:lnSpc>
              <a:spcAft>
                <a:spcPts val="600"/>
              </a:spcAft>
              <a:defRPr sz="4400" b="1" spc="-150" baseline="0">
                <a:latin typeface="+mn-lt"/>
              </a:defRPr>
            </a:lvl1pPr>
            <a:lvl2pPr marL="0" indent="0">
              <a:lnSpc>
                <a:spcPct val="100000"/>
              </a:lnSpc>
              <a:spcAft>
                <a:spcPts val="600"/>
              </a:spcAft>
              <a:defRPr sz="4400" b="0" cap="none" baseline="0">
                <a:latin typeface="+mn-lt"/>
              </a:defRPr>
            </a:lvl2pPr>
            <a:lvl3pPr marL="0" indent="0">
              <a:lnSpc>
                <a:spcPct val="100000"/>
              </a:lnSpc>
              <a:spcAft>
                <a:spcPts val="600"/>
              </a:spcAft>
              <a:defRPr sz="2800" b="0" cap="none" baseline="0">
                <a:latin typeface="+mn-lt"/>
              </a:defRPr>
            </a:lvl3pPr>
            <a:lvl4pPr marL="0" indent="0">
              <a:lnSpc>
                <a:spcPct val="100000"/>
              </a:lnSpc>
              <a:spcAft>
                <a:spcPts val="600"/>
              </a:spcAft>
              <a:buNone/>
              <a:defRPr sz="2000" b="0" cap="none" baseline="0">
                <a:latin typeface="+mn-lt"/>
              </a:defRPr>
            </a:lvl4pPr>
            <a:lvl5pPr marL="0" indent="0">
              <a:lnSpc>
                <a:spcPct val="100000"/>
              </a:lnSpc>
              <a:spcAft>
                <a:spcPts val="600"/>
              </a:spcAft>
              <a:buNone/>
              <a:defRPr sz="1200" b="0" cap="none" baseline="0">
                <a:latin typeface="+mn-lt"/>
              </a:defRPr>
            </a:lvl5pPr>
            <a:lvl7pPr>
              <a:defRPr b="1">
                <a:latin typeface="+mn-lt"/>
              </a:defRPr>
            </a:lvl7pPr>
            <a:lvl8pPr>
              <a:defRPr>
                <a:latin typeface="+mn-lt"/>
              </a:defRPr>
            </a:lvl8pPr>
            <a:lvl9pPr>
              <a:defRPr>
                <a:latin typeface="+mn-lt"/>
              </a:defRPr>
            </a:lvl9pPr>
          </a:lstStyle>
          <a:p>
            <a:pPr lvl="0"/>
            <a:r>
              <a:rPr lang="en-US" dirty="0" err="1"/>
              <a:t>fIrst</a:t>
            </a:r>
            <a:r>
              <a:rPr lang="en-US" dirty="0"/>
              <a: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216195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9EA7F-1A01-4BC2-9320-14B4014349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83F69C-4956-4C94-A77D-61F8E470FF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C75133-E32B-49D9-98DA-201A1DEBCB1D}"/>
              </a:ext>
            </a:extLst>
          </p:cNvPr>
          <p:cNvSpPr>
            <a:spLocks noGrp="1"/>
          </p:cNvSpPr>
          <p:nvPr>
            <p:ph type="dt" sz="half" idx="10"/>
          </p:nvPr>
        </p:nvSpPr>
        <p:spPr/>
        <p:txBody>
          <a:bodyPr/>
          <a:lstStyle/>
          <a:p>
            <a:fld id="{1BE58D27-407E-41AF-997A-4DFD032EF59F}" type="datetimeFigureOut">
              <a:rPr lang="en-US" smtClean="0"/>
              <a:t>3/22/2021</a:t>
            </a:fld>
            <a:endParaRPr lang="en-US"/>
          </a:p>
        </p:txBody>
      </p:sp>
      <p:sp>
        <p:nvSpPr>
          <p:cNvPr id="5" name="Footer Placeholder 4">
            <a:extLst>
              <a:ext uri="{FF2B5EF4-FFF2-40B4-BE49-F238E27FC236}">
                <a16:creationId xmlns:a16="http://schemas.microsoft.com/office/drawing/2014/main" id="{14858FBD-4E2A-4663-AED1-18318F874C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1BCBCC-8361-49AB-80DF-18B1605F0EF2}"/>
              </a:ext>
            </a:extLst>
          </p:cNvPr>
          <p:cNvSpPr>
            <a:spLocks noGrp="1"/>
          </p:cNvSpPr>
          <p:nvPr>
            <p:ph type="sldNum" sz="quarter" idx="12"/>
          </p:nvPr>
        </p:nvSpPr>
        <p:spPr/>
        <p:txBody>
          <a:bodyPr/>
          <a:lstStyle/>
          <a:p>
            <a:fld id="{94280B45-3D16-434E-87EF-0CB36834B023}" type="slidenum">
              <a:rPr lang="en-US" smtClean="0"/>
              <a:t>‹#›</a:t>
            </a:fld>
            <a:endParaRPr lang="en-US"/>
          </a:p>
        </p:txBody>
      </p:sp>
    </p:spTree>
    <p:extLst>
      <p:ext uri="{BB962C8B-B14F-4D97-AF65-F5344CB8AC3E}">
        <p14:creationId xmlns:p14="http://schemas.microsoft.com/office/powerpoint/2010/main" val="12386286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B22DF-3AAF-48D7-A7CB-4F6472E688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21374-EA07-4A1A-8BD8-87B57E7019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CBC994-CB6E-4356-AE0E-C6B80CBFAD04}"/>
              </a:ext>
            </a:extLst>
          </p:cNvPr>
          <p:cNvSpPr>
            <a:spLocks noGrp="1"/>
          </p:cNvSpPr>
          <p:nvPr>
            <p:ph type="dt" sz="half" idx="10"/>
          </p:nvPr>
        </p:nvSpPr>
        <p:spPr/>
        <p:txBody>
          <a:bodyPr/>
          <a:lstStyle/>
          <a:p>
            <a:fld id="{1BE58D27-407E-41AF-997A-4DFD032EF59F}" type="datetimeFigureOut">
              <a:rPr lang="en-US" smtClean="0"/>
              <a:t>3/22/2021</a:t>
            </a:fld>
            <a:endParaRPr lang="en-US"/>
          </a:p>
        </p:txBody>
      </p:sp>
      <p:sp>
        <p:nvSpPr>
          <p:cNvPr id="5" name="Footer Placeholder 4">
            <a:extLst>
              <a:ext uri="{FF2B5EF4-FFF2-40B4-BE49-F238E27FC236}">
                <a16:creationId xmlns:a16="http://schemas.microsoft.com/office/drawing/2014/main" id="{05112577-2CB6-4D1A-A9FC-EEC98B2FC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181A4-8502-481E-91BD-AA885D95807B}"/>
              </a:ext>
            </a:extLst>
          </p:cNvPr>
          <p:cNvSpPr>
            <a:spLocks noGrp="1"/>
          </p:cNvSpPr>
          <p:nvPr>
            <p:ph type="sldNum" sz="quarter" idx="12"/>
          </p:nvPr>
        </p:nvSpPr>
        <p:spPr/>
        <p:txBody>
          <a:bodyPr/>
          <a:lstStyle/>
          <a:p>
            <a:fld id="{94280B45-3D16-434E-87EF-0CB36834B023}" type="slidenum">
              <a:rPr lang="en-US" smtClean="0"/>
              <a:t>‹#›</a:t>
            </a:fld>
            <a:endParaRPr lang="en-US"/>
          </a:p>
        </p:txBody>
      </p:sp>
    </p:spTree>
    <p:extLst>
      <p:ext uri="{BB962C8B-B14F-4D97-AF65-F5344CB8AC3E}">
        <p14:creationId xmlns:p14="http://schemas.microsoft.com/office/powerpoint/2010/main" val="876017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A2E04-B704-4E0C-A33E-A6EDA8FBAF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64893D-0F9E-49FA-9792-3910F95D26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2BF299-6E65-4149-B583-1A62E5FD4047}"/>
              </a:ext>
            </a:extLst>
          </p:cNvPr>
          <p:cNvSpPr>
            <a:spLocks noGrp="1"/>
          </p:cNvSpPr>
          <p:nvPr>
            <p:ph type="dt" sz="half" idx="10"/>
          </p:nvPr>
        </p:nvSpPr>
        <p:spPr/>
        <p:txBody>
          <a:bodyPr/>
          <a:lstStyle/>
          <a:p>
            <a:fld id="{1BE58D27-407E-41AF-997A-4DFD032EF59F}" type="datetimeFigureOut">
              <a:rPr lang="en-US" smtClean="0"/>
              <a:t>3/22/2021</a:t>
            </a:fld>
            <a:endParaRPr lang="en-US"/>
          </a:p>
        </p:txBody>
      </p:sp>
      <p:sp>
        <p:nvSpPr>
          <p:cNvPr id="5" name="Footer Placeholder 4">
            <a:extLst>
              <a:ext uri="{FF2B5EF4-FFF2-40B4-BE49-F238E27FC236}">
                <a16:creationId xmlns:a16="http://schemas.microsoft.com/office/drawing/2014/main" id="{60E04710-8EC9-48D1-A25C-5E0E8CC5D9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702835-4F6F-4B29-9B0F-C869FB7A4AA8}"/>
              </a:ext>
            </a:extLst>
          </p:cNvPr>
          <p:cNvSpPr>
            <a:spLocks noGrp="1"/>
          </p:cNvSpPr>
          <p:nvPr>
            <p:ph type="sldNum" sz="quarter" idx="12"/>
          </p:nvPr>
        </p:nvSpPr>
        <p:spPr/>
        <p:txBody>
          <a:bodyPr/>
          <a:lstStyle/>
          <a:p>
            <a:fld id="{94280B45-3D16-434E-87EF-0CB36834B023}" type="slidenum">
              <a:rPr lang="en-US" smtClean="0"/>
              <a:t>‹#›</a:t>
            </a:fld>
            <a:endParaRPr lang="en-US"/>
          </a:p>
        </p:txBody>
      </p:sp>
    </p:spTree>
    <p:extLst>
      <p:ext uri="{BB962C8B-B14F-4D97-AF65-F5344CB8AC3E}">
        <p14:creationId xmlns:p14="http://schemas.microsoft.com/office/powerpoint/2010/main" val="31790730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C898D-69DB-4DEC-A68B-82EF5E7E0A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C60164-2476-46BA-B712-24ADBDA4A6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3471F9-7DE5-4B59-B7C0-054F8AB30E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A51C71-A106-446C-AE8E-53A018027A84}"/>
              </a:ext>
            </a:extLst>
          </p:cNvPr>
          <p:cNvSpPr>
            <a:spLocks noGrp="1"/>
          </p:cNvSpPr>
          <p:nvPr>
            <p:ph type="dt" sz="half" idx="10"/>
          </p:nvPr>
        </p:nvSpPr>
        <p:spPr/>
        <p:txBody>
          <a:bodyPr/>
          <a:lstStyle/>
          <a:p>
            <a:fld id="{1BE58D27-407E-41AF-997A-4DFD032EF59F}" type="datetimeFigureOut">
              <a:rPr lang="en-US" smtClean="0"/>
              <a:t>3/22/2021</a:t>
            </a:fld>
            <a:endParaRPr lang="en-US"/>
          </a:p>
        </p:txBody>
      </p:sp>
      <p:sp>
        <p:nvSpPr>
          <p:cNvPr id="6" name="Footer Placeholder 5">
            <a:extLst>
              <a:ext uri="{FF2B5EF4-FFF2-40B4-BE49-F238E27FC236}">
                <a16:creationId xmlns:a16="http://schemas.microsoft.com/office/drawing/2014/main" id="{3C87C479-49CC-4CC5-BFE9-1B4296DCB1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233127-C0C5-405B-9B17-0F0B89364261}"/>
              </a:ext>
            </a:extLst>
          </p:cNvPr>
          <p:cNvSpPr>
            <a:spLocks noGrp="1"/>
          </p:cNvSpPr>
          <p:nvPr>
            <p:ph type="sldNum" sz="quarter" idx="12"/>
          </p:nvPr>
        </p:nvSpPr>
        <p:spPr/>
        <p:txBody>
          <a:bodyPr/>
          <a:lstStyle/>
          <a:p>
            <a:fld id="{94280B45-3D16-434E-87EF-0CB36834B023}" type="slidenum">
              <a:rPr lang="en-US" smtClean="0"/>
              <a:t>‹#›</a:t>
            </a:fld>
            <a:endParaRPr lang="en-US"/>
          </a:p>
        </p:txBody>
      </p:sp>
    </p:spTree>
    <p:extLst>
      <p:ext uri="{BB962C8B-B14F-4D97-AF65-F5344CB8AC3E}">
        <p14:creationId xmlns:p14="http://schemas.microsoft.com/office/powerpoint/2010/main" val="1889261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A3B4B-6EED-4F2E-B90F-F4DE27D541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B99256-532A-4F25-BC09-91069BA194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1282D3-6806-410E-BC66-A692674D6F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486A8C-FB97-45AF-A654-93245B6AEB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323A1D-AD36-4315-ADC4-6F0D9422F7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06CAE3-9B62-4387-9C4D-C3061CD06A43}"/>
              </a:ext>
            </a:extLst>
          </p:cNvPr>
          <p:cNvSpPr>
            <a:spLocks noGrp="1"/>
          </p:cNvSpPr>
          <p:nvPr>
            <p:ph type="dt" sz="half" idx="10"/>
          </p:nvPr>
        </p:nvSpPr>
        <p:spPr/>
        <p:txBody>
          <a:bodyPr/>
          <a:lstStyle/>
          <a:p>
            <a:fld id="{1BE58D27-407E-41AF-997A-4DFD032EF59F}" type="datetimeFigureOut">
              <a:rPr lang="en-US" smtClean="0"/>
              <a:t>3/22/2021</a:t>
            </a:fld>
            <a:endParaRPr lang="en-US"/>
          </a:p>
        </p:txBody>
      </p:sp>
      <p:sp>
        <p:nvSpPr>
          <p:cNvPr id="8" name="Footer Placeholder 7">
            <a:extLst>
              <a:ext uri="{FF2B5EF4-FFF2-40B4-BE49-F238E27FC236}">
                <a16:creationId xmlns:a16="http://schemas.microsoft.com/office/drawing/2014/main" id="{CA0670FD-62EB-4DD8-9984-4A5BC36EE1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E3DE44-0371-4B35-BE19-429046E38228}"/>
              </a:ext>
            </a:extLst>
          </p:cNvPr>
          <p:cNvSpPr>
            <a:spLocks noGrp="1"/>
          </p:cNvSpPr>
          <p:nvPr>
            <p:ph type="sldNum" sz="quarter" idx="12"/>
          </p:nvPr>
        </p:nvSpPr>
        <p:spPr/>
        <p:txBody>
          <a:bodyPr/>
          <a:lstStyle/>
          <a:p>
            <a:fld id="{94280B45-3D16-434E-87EF-0CB36834B023}" type="slidenum">
              <a:rPr lang="en-US" smtClean="0"/>
              <a:t>‹#›</a:t>
            </a:fld>
            <a:endParaRPr lang="en-US"/>
          </a:p>
        </p:txBody>
      </p:sp>
    </p:spTree>
    <p:extLst>
      <p:ext uri="{BB962C8B-B14F-4D97-AF65-F5344CB8AC3E}">
        <p14:creationId xmlns:p14="http://schemas.microsoft.com/office/powerpoint/2010/main" val="938792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Master: Black">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91400" y="5836585"/>
            <a:ext cx="4581861" cy="683742"/>
          </a:xfrm>
          <a:prstGeom prst="rect">
            <a:avLst/>
          </a:prstGeom>
        </p:spPr>
      </p:pic>
      <p:grpSp>
        <p:nvGrpSpPr>
          <p:cNvPr id="9" name="Group 8"/>
          <p:cNvGrpSpPr/>
          <p:nvPr userDrawn="1"/>
        </p:nvGrpSpPr>
        <p:grpSpPr>
          <a:xfrm>
            <a:off x="7421046" y="914399"/>
            <a:ext cx="4358577" cy="4623441"/>
            <a:chOff x="3005156" y="304800"/>
            <a:chExt cx="5643543" cy="5986493"/>
          </a:xfrm>
        </p:grpSpPr>
        <p:sp>
          <p:nvSpPr>
            <p:cNvPr id="14" name="Freeform 5"/>
            <p:cNvSpPr>
              <a:spLocks/>
            </p:cNvSpPr>
            <p:nvPr/>
          </p:nvSpPr>
          <p:spPr bwMode="auto">
            <a:xfrm>
              <a:off x="3006683" y="2644217"/>
              <a:ext cx="5642016" cy="3647076"/>
            </a:xfrm>
            <a:custGeom>
              <a:avLst/>
              <a:gdLst>
                <a:gd name="T0" fmla="*/ 3374 w 3374"/>
                <a:gd name="T1" fmla="*/ 0 h 2181"/>
                <a:gd name="T2" fmla="*/ 0 w 3374"/>
                <a:gd name="T3" fmla="*/ 1398 h 2181"/>
                <a:gd name="T4" fmla="*/ 0 w 3374"/>
                <a:gd name="T5" fmla="*/ 2181 h 2181"/>
                <a:gd name="T6" fmla="*/ 3374 w 3374"/>
                <a:gd name="T7" fmla="*/ 782 h 2181"/>
                <a:gd name="T8" fmla="*/ 3374 w 3374"/>
                <a:gd name="T9" fmla="*/ 0 h 2181"/>
              </a:gdLst>
              <a:ahLst/>
              <a:cxnLst>
                <a:cxn ang="0">
                  <a:pos x="T0" y="T1"/>
                </a:cxn>
                <a:cxn ang="0">
                  <a:pos x="T2" y="T3"/>
                </a:cxn>
                <a:cxn ang="0">
                  <a:pos x="T4" y="T5"/>
                </a:cxn>
                <a:cxn ang="0">
                  <a:pos x="T6" y="T7"/>
                </a:cxn>
                <a:cxn ang="0">
                  <a:pos x="T8" y="T9"/>
                </a:cxn>
              </a:cxnLst>
              <a:rect l="0" t="0" r="r" b="b"/>
              <a:pathLst>
                <a:path w="3374" h="2181">
                  <a:moveTo>
                    <a:pt x="3374" y="0"/>
                  </a:moveTo>
                  <a:lnTo>
                    <a:pt x="0" y="1398"/>
                  </a:lnTo>
                  <a:lnTo>
                    <a:pt x="0" y="2181"/>
                  </a:lnTo>
                  <a:lnTo>
                    <a:pt x="3374" y="782"/>
                  </a:lnTo>
                  <a:lnTo>
                    <a:pt x="3374" y="0"/>
                  </a:lnTo>
                  <a:close/>
                </a:path>
              </a:pathLst>
            </a:custGeom>
            <a:gradFill>
              <a:gsLst>
                <a:gs pos="7000">
                  <a:srgbClr val="00FF00"/>
                </a:gs>
                <a:gs pos="100000">
                  <a:srgbClr val="00530A"/>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6"/>
            <p:cNvSpPr>
              <a:spLocks/>
            </p:cNvSpPr>
            <p:nvPr/>
          </p:nvSpPr>
          <p:spPr bwMode="auto">
            <a:xfrm>
              <a:off x="3005156" y="304800"/>
              <a:ext cx="5642016" cy="3647076"/>
            </a:xfrm>
            <a:custGeom>
              <a:avLst/>
              <a:gdLst>
                <a:gd name="T0" fmla="*/ 3374 w 3374"/>
                <a:gd name="T1" fmla="*/ 2181 h 2181"/>
                <a:gd name="T2" fmla="*/ 0 w 3374"/>
                <a:gd name="T3" fmla="*/ 782 h 2181"/>
                <a:gd name="T4" fmla="*/ 0 w 3374"/>
                <a:gd name="T5" fmla="*/ 0 h 2181"/>
                <a:gd name="T6" fmla="*/ 3374 w 3374"/>
                <a:gd name="T7" fmla="*/ 1399 h 2181"/>
                <a:gd name="T8" fmla="*/ 3374 w 3374"/>
                <a:gd name="T9" fmla="*/ 2181 h 2181"/>
              </a:gdLst>
              <a:ahLst/>
              <a:cxnLst>
                <a:cxn ang="0">
                  <a:pos x="T0" y="T1"/>
                </a:cxn>
                <a:cxn ang="0">
                  <a:pos x="T2" y="T3"/>
                </a:cxn>
                <a:cxn ang="0">
                  <a:pos x="T4" y="T5"/>
                </a:cxn>
                <a:cxn ang="0">
                  <a:pos x="T6" y="T7"/>
                </a:cxn>
                <a:cxn ang="0">
                  <a:pos x="T8" y="T9"/>
                </a:cxn>
              </a:cxnLst>
              <a:rect l="0" t="0" r="r" b="b"/>
              <a:pathLst>
                <a:path w="3374" h="2181">
                  <a:moveTo>
                    <a:pt x="3374" y="2181"/>
                  </a:moveTo>
                  <a:lnTo>
                    <a:pt x="0" y="782"/>
                  </a:lnTo>
                  <a:lnTo>
                    <a:pt x="0" y="0"/>
                  </a:lnTo>
                  <a:lnTo>
                    <a:pt x="3374" y="1399"/>
                  </a:lnTo>
                  <a:lnTo>
                    <a:pt x="3374" y="2181"/>
                  </a:lnTo>
                  <a:close/>
                </a:path>
              </a:pathLst>
            </a:custGeom>
            <a:solidFill>
              <a:srgbClr val="00FF00"/>
            </a:solidFill>
            <a:ln w="65088" cap="rnd">
              <a:noFill/>
              <a:prstDash val="solid"/>
              <a:round/>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hasCustomPrompt="1"/>
          </p:nvPr>
        </p:nvSpPr>
        <p:spPr>
          <a:xfrm>
            <a:off x="381001" y="457200"/>
            <a:ext cx="5714999" cy="3086100"/>
          </a:xfrm>
        </p:spPr>
        <p:txBody>
          <a:bodyPr tIns="0" anchor="t" anchorCtr="0">
            <a:noAutofit/>
          </a:bodyPr>
          <a:lstStyle>
            <a:lvl1pPr algn="l">
              <a:lnSpc>
                <a:spcPct val="70000"/>
              </a:lnSpc>
              <a:defRPr sz="6000">
                <a:solidFill>
                  <a:schemeClr val="tx1"/>
                </a:solidFill>
                <a:latin typeface="Graphik Black" panose="020B0A03030202060203" pitchFamily="34" charset="0"/>
              </a:defRPr>
            </a:lvl1pPr>
          </a:lstStyle>
          <a:p>
            <a:r>
              <a:rPr lang="en-US" dirty="0"/>
              <a:t>Click to edit title</a:t>
            </a:r>
          </a:p>
        </p:txBody>
      </p:sp>
      <p:sp>
        <p:nvSpPr>
          <p:cNvPr id="8" name="Text Placeholder 7"/>
          <p:cNvSpPr>
            <a:spLocks noGrp="1"/>
          </p:cNvSpPr>
          <p:nvPr>
            <p:ph type="body" sz="quarter" idx="13" hasCustomPrompt="1"/>
          </p:nvPr>
        </p:nvSpPr>
        <p:spPr>
          <a:xfrm>
            <a:off x="381000" y="3543302"/>
            <a:ext cx="5715000" cy="3162299"/>
          </a:xfrm>
        </p:spPr>
        <p:txBody>
          <a:bodyPr>
            <a:noAutofit/>
          </a:bodyPr>
          <a:lstStyle>
            <a:lvl1pPr marL="0" indent="0">
              <a:lnSpc>
                <a:spcPct val="70000"/>
              </a:lnSpc>
              <a:defRPr sz="4000" b="1" baseline="0">
                <a:solidFill>
                  <a:schemeClr val="tx1"/>
                </a:solidFill>
                <a:latin typeface="+mn-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87006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userDrawn="1">
          <p15:clr>
            <a:srgbClr val="FBAE40"/>
          </p15:clr>
        </p15:guide>
        <p15:guide id="3" pos="602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8A428-30BA-4AFC-A90D-A78A8DC3A4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8401AE-D7F9-4EA2-AE89-F9C72A857A7C}"/>
              </a:ext>
            </a:extLst>
          </p:cNvPr>
          <p:cNvSpPr>
            <a:spLocks noGrp="1"/>
          </p:cNvSpPr>
          <p:nvPr>
            <p:ph type="dt" sz="half" idx="10"/>
          </p:nvPr>
        </p:nvSpPr>
        <p:spPr/>
        <p:txBody>
          <a:bodyPr/>
          <a:lstStyle/>
          <a:p>
            <a:fld id="{1BE58D27-407E-41AF-997A-4DFD032EF59F}" type="datetimeFigureOut">
              <a:rPr lang="en-US" smtClean="0"/>
              <a:t>3/22/2021</a:t>
            </a:fld>
            <a:endParaRPr lang="en-US"/>
          </a:p>
        </p:txBody>
      </p:sp>
      <p:sp>
        <p:nvSpPr>
          <p:cNvPr id="4" name="Footer Placeholder 3">
            <a:extLst>
              <a:ext uri="{FF2B5EF4-FFF2-40B4-BE49-F238E27FC236}">
                <a16:creationId xmlns:a16="http://schemas.microsoft.com/office/drawing/2014/main" id="{F58253E1-00C7-4AD8-B904-F7D0EC3E96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57F1F1-BE3D-48AE-B2D6-9AE82983933B}"/>
              </a:ext>
            </a:extLst>
          </p:cNvPr>
          <p:cNvSpPr>
            <a:spLocks noGrp="1"/>
          </p:cNvSpPr>
          <p:nvPr>
            <p:ph type="sldNum" sz="quarter" idx="12"/>
          </p:nvPr>
        </p:nvSpPr>
        <p:spPr/>
        <p:txBody>
          <a:bodyPr/>
          <a:lstStyle/>
          <a:p>
            <a:fld id="{94280B45-3D16-434E-87EF-0CB36834B023}" type="slidenum">
              <a:rPr lang="en-US" smtClean="0"/>
              <a:t>‹#›</a:t>
            </a:fld>
            <a:endParaRPr lang="en-US"/>
          </a:p>
        </p:txBody>
      </p:sp>
    </p:spTree>
    <p:extLst>
      <p:ext uri="{BB962C8B-B14F-4D97-AF65-F5344CB8AC3E}">
        <p14:creationId xmlns:p14="http://schemas.microsoft.com/office/powerpoint/2010/main" val="15671860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A0319B-6D9D-4B77-9EF6-77C9A6201447}"/>
              </a:ext>
            </a:extLst>
          </p:cNvPr>
          <p:cNvSpPr>
            <a:spLocks noGrp="1"/>
          </p:cNvSpPr>
          <p:nvPr>
            <p:ph type="dt" sz="half" idx="10"/>
          </p:nvPr>
        </p:nvSpPr>
        <p:spPr/>
        <p:txBody>
          <a:bodyPr/>
          <a:lstStyle/>
          <a:p>
            <a:fld id="{1BE58D27-407E-41AF-997A-4DFD032EF59F}" type="datetimeFigureOut">
              <a:rPr lang="en-US" smtClean="0"/>
              <a:t>3/22/2021</a:t>
            </a:fld>
            <a:endParaRPr lang="en-US"/>
          </a:p>
        </p:txBody>
      </p:sp>
      <p:sp>
        <p:nvSpPr>
          <p:cNvPr id="3" name="Footer Placeholder 2">
            <a:extLst>
              <a:ext uri="{FF2B5EF4-FFF2-40B4-BE49-F238E27FC236}">
                <a16:creationId xmlns:a16="http://schemas.microsoft.com/office/drawing/2014/main" id="{9A5EF3FF-63BC-4F6B-B97F-4CCB243A0C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5D37B7-E905-4C50-AA5A-8EC330864FD7}"/>
              </a:ext>
            </a:extLst>
          </p:cNvPr>
          <p:cNvSpPr>
            <a:spLocks noGrp="1"/>
          </p:cNvSpPr>
          <p:nvPr>
            <p:ph type="sldNum" sz="quarter" idx="12"/>
          </p:nvPr>
        </p:nvSpPr>
        <p:spPr/>
        <p:txBody>
          <a:bodyPr/>
          <a:lstStyle/>
          <a:p>
            <a:fld id="{94280B45-3D16-434E-87EF-0CB36834B023}" type="slidenum">
              <a:rPr lang="en-US" smtClean="0"/>
              <a:t>‹#›</a:t>
            </a:fld>
            <a:endParaRPr lang="en-US"/>
          </a:p>
        </p:txBody>
      </p:sp>
    </p:spTree>
    <p:extLst>
      <p:ext uri="{BB962C8B-B14F-4D97-AF65-F5344CB8AC3E}">
        <p14:creationId xmlns:p14="http://schemas.microsoft.com/office/powerpoint/2010/main" val="11989158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53F23-0855-480C-BA54-9951C81546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DAE4B1-57E8-4B9E-A8C4-036A464A88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1121AE-0F8F-4B8C-A3C1-A69EDC46F8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71DBDE-58B5-4008-ADB0-6C07835B4A71}"/>
              </a:ext>
            </a:extLst>
          </p:cNvPr>
          <p:cNvSpPr>
            <a:spLocks noGrp="1"/>
          </p:cNvSpPr>
          <p:nvPr>
            <p:ph type="dt" sz="half" idx="10"/>
          </p:nvPr>
        </p:nvSpPr>
        <p:spPr/>
        <p:txBody>
          <a:bodyPr/>
          <a:lstStyle/>
          <a:p>
            <a:fld id="{1BE58D27-407E-41AF-997A-4DFD032EF59F}" type="datetimeFigureOut">
              <a:rPr lang="en-US" smtClean="0"/>
              <a:t>3/22/2021</a:t>
            </a:fld>
            <a:endParaRPr lang="en-US"/>
          </a:p>
        </p:txBody>
      </p:sp>
      <p:sp>
        <p:nvSpPr>
          <p:cNvPr id="6" name="Footer Placeholder 5">
            <a:extLst>
              <a:ext uri="{FF2B5EF4-FFF2-40B4-BE49-F238E27FC236}">
                <a16:creationId xmlns:a16="http://schemas.microsoft.com/office/drawing/2014/main" id="{F2B88F99-3F2C-4D63-99A5-B7B4F862F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084E61-D526-42F7-A666-08D7CCAB7EAE}"/>
              </a:ext>
            </a:extLst>
          </p:cNvPr>
          <p:cNvSpPr>
            <a:spLocks noGrp="1"/>
          </p:cNvSpPr>
          <p:nvPr>
            <p:ph type="sldNum" sz="quarter" idx="12"/>
          </p:nvPr>
        </p:nvSpPr>
        <p:spPr/>
        <p:txBody>
          <a:bodyPr/>
          <a:lstStyle/>
          <a:p>
            <a:fld id="{94280B45-3D16-434E-87EF-0CB36834B023}" type="slidenum">
              <a:rPr lang="en-US" smtClean="0"/>
              <a:t>‹#›</a:t>
            </a:fld>
            <a:endParaRPr lang="en-US"/>
          </a:p>
        </p:txBody>
      </p:sp>
    </p:spTree>
    <p:extLst>
      <p:ext uri="{BB962C8B-B14F-4D97-AF65-F5344CB8AC3E}">
        <p14:creationId xmlns:p14="http://schemas.microsoft.com/office/powerpoint/2010/main" val="40070887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201AC-13A2-4AE3-BBEB-828FA8AA30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94EC18-D1C6-44FB-BF77-463761F449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CB1BBC-E4A6-45D0-8840-448E255B84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FCE7EF-C462-4527-8F2E-604DB08B8331}"/>
              </a:ext>
            </a:extLst>
          </p:cNvPr>
          <p:cNvSpPr>
            <a:spLocks noGrp="1"/>
          </p:cNvSpPr>
          <p:nvPr>
            <p:ph type="dt" sz="half" idx="10"/>
          </p:nvPr>
        </p:nvSpPr>
        <p:spPr/>
        <p:txBody>
          <a:bodyPr/>
          <a:lstStyle/>
          <a:p>
            <a:fld id="{1BE58D27-407E-41AF-997A-4DFD032EF59F}" type="datetimeFigureOut">
              <a:rPr lang="en-US" smtClean="0"/>
              <a:t>3/22/2021</a:t>
            </a:fld>
            <a:endParaRPr lang="en-US"/>
          </a:p>
        </p:txBody>
      </p:sp>
      <p:sp>
        <p:nvSpPr>
          <p:cNvPr id="6" name="Footer Placeholder 5">
            <a:extLst>
              <a:ext uri="{FF2B5EF4-FFF2-40B4-BE49-F238E27FC236}">
                <a16:creationId xmlns:a16="http://schemas.microsoft.com/office/drawing/2014/main" id="{77145E21-F13D-47B2-85A0-C69F513A56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6E10E3-0F71-4B9C-9E74-7B9E57E13FA1}"/>
              </a:ext>
            </a:extLst>
          </p:cNvPr>
          <p:cNvSpPr>
            <a:spLocks noGrp="1"/>
          </p:cNvSpPr>
          <p:nvPr>
            <p:ph type="sldNum" sz="quarter" idx="12"/>
          </p:nvPr>
        </p:nvSpPr>
        <p:spPr/>
        <p:txBody>
          <a:bodyPr/>
          <a:lstStyle/>
          <a:p>
            <a:fld id="{94280B45-3D16-434E-87EF-0CB36834B023}" type="slidenum">
              <a:rPr lang="en-US" smtClean="0"/>
              <a:t>‹#›</a:t>
            </a:fld>
            <a:endParaRPr lang="en-US"/>
          </a:p>
        </p:txBody>
      </p:sp>
    </p:spTree>
    <p:extLst>
      <p:ext uri="{BB962C8B-B14F-4D97-AF65-F5344CB8AC3E}">
        <p14:creationId xmlns:p14="http://schemas.microsoft.com/office/powerpoint/2010/main" val="8051667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6378-8B62-491D-9294-F9A347EC2C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6C03E8-5A70-42C0-A159-3FFA69871C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FC091D-8E66-4243-BFDF-F809B87CBF79}"/>
              </a:ext>
            </a:extLst>
          </p:cNvPr>
          <p:cNvSpPr>
            <a:spLocks noGrp="1"/>
          </p:cNvSpPr>
          <p:nvPr>
            <p:ph type="dt" sz="half" idx="10"/>
          </p:nvPr>
        </p:nvSpPr>
        <p:spPr/>
        <p:txBody>
          <a:bodyPr/>
          <a:lstStyle/>
          <a:p>
            <a:fld id="{1BE58D27-407E-41AF-997A-4DFD032EF59F}" type="datetimeFigureOut">
              <a:rPr lang="en-US" smtClean="0"/>
              <a:t>3/22/2021</a:t>
            </a:fld>
            <a:endParaRPr lang="en-US"/>
          </a:p>
        </p:txBody>
      </p:sp>
      <p:sp>
        <p:nvSpPr>
          <p:cNvPr id="5" name="Footer Placeholder 4">
            <a:extLst>
              <a:ext uri="{FF2B5EF4-FFF2-40B4-BE49-F238E27FC236}">
                <a16:creationId xmlns:a16="http://schemas.microsoft.com/office/drawing/2014/main" id="{9F7D5918-0842-4B49-879B-ADD288AC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E04C73-1F54-414E-9532-820052EAC460}"/>
              </a:ext>
            </a:extLst>
          </p:cNvPr>
          <p:cNvSpPr>
            <a:spLocks noGrp="1"/>
          </p:cNvSpPr>
          <p:nvPr>
            <p:ph type="sldNum" sz="quarter" idx="12"/>
          </p:nvPr>
        </p:nvSpPr>
        <p:spPr/>
        <p:txBody>
          <a:bodyPr/>
          <a:lstStyle/>
          <a:p>
            <a:fld id="{94280B45-3D16-434E-87EF-0CB36834B023}" type="slidenum">
              <a:rPr lang="en-US" smtClean="0"/>
              <a:t>‹#›</a:t>
            </a:fld>
            <a:endParaRPr lang="en-US"/>
          </a:p>
        </p:txBody>
      </p:sp>
    </p:spTree>
    <p:extLst>
      <p:ext uri="{BB962C8B-B14F-4D97-AF65-F5344CB8AC3E}">
        <p14:creationId xmlns:p14="http://schemas.microsoft.com/office/powerpoint/2010/main" val="32601229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91DB16-34DB-466F-9EF5-3E0C83993A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AF7453-A3FF-4D03-8DEB-B2298434C5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C19F8-1939-4BEE-B30B-BFC2EACD596B}"/>
              </a:ext>
            </a:extLst>
          </p:cNvPr>
          <p:cNvSpPr>
            <a:spLocks noGrp="1"/>
          </p:cNvSpPr>
          <p:nvPr>
            <p:ph type="dt" sz="half" idx="10"/>
          </p:nvPr>
        </p:nvSpPr>
        <p:spPr/>
        <p:txBody>
          <a:bodyPr/>
          <a:lstStyle/>
          <a:p>
            <a:fld id="{1BE58D27-407E-41AF-997A-4DFD032EF59F}" type="datetimeFigureOut">
              <a:rPr lang="en-US" smtClean="0"/>
              <a:t>3/22/2021</a:t>
            </a:fld>
            <a:endParaRPr lang="en-US"/>
          </a:p>
        </p:txBody>
      </p:sp>
      <p:sp>
        <p:nvSpPr>
          <p:cNvPr id="5" name="Footer Placeholder 4">
            <a:extLst>
              <a:ext uri="{FF2B5EF4-FFF2-40B4-BE49-F238E27FC236}">
                <a16:creationId xmlns:a16="http://schemas.microsoft.com/office/drawing/2014/main" id="{CD9B2D8E-CE12-4741-B743-74A656439E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41734C-F138-4736-A965-06B5765863C6}"/>
              </a:ext>
            </a:extLst>
          </p:cNvPr>
          <p:cNvSpPr>
            <a:spLocks noGrp="1"/>
          </p:cNvSpPr>
          <p:nvPr>
            <p:ph type="sldNum" sz="quarter" idx="12"/>
          </p:nvPr>
        </p:nvSpPr>
        <p:spPr/>
        <p:txBody>
          <a:bodyPr/>
          <a:lstStyle/>
          <a:p>
            <a:fld id="{94280B45-3D16-434E-87EF-0CB36834B023}" type="slidenum">
              <a:rPr lang="en-US" smtClean="0"/>
              <a:t>‹#›</a:t>
            </a:fld>
            <a:endParaRPr lang="en-US"/>
          </a:p>
        </p:txBody>
      </p:sp>
    </p:spTree>
    <p:extLst>
      <p:ext uri="{BB962C8B-B14F-4D97-AF65-F5344CB8AC3E}">
        <p14:creationId xmlns:p14="http://schemas.microsoft.com/office/powerpoint/2010/main" val="30100191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Welcome</a:t>
            </a:r>
            <a:endParaRPr lang="en-US" dirty="0"/>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4" name="Picture 3" descr="A picture containing card, drawing, crosswalk, table&#10;&#10;Description automatically generated">
            <a:extLst>
              <a:ext uri="{FF2B5EF4-FFF2-40B4-BE49-F238E27FC236}">
                <a16:creationId xmlns:a16="http://schemas.microsoft.com/office/drawing/2014/main" id="{10C49762-38E4-48E9-8096-41008426FCC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0607" y="698213"/>
            <a:ext cx="670786" cy="710244"/>
          </a:xfrm>
          <a:prstGeom prst="rect">
            <a:avLst/>
          </a:prstGeom>
        </p:spPr>
      </p:pic>
      <p:pic>
        <p:nvPicPr>
          <p:cNvPr id="9" name="Picture 8">
            <a:extLst>
              <a:ext uri="{FF2B5EF4-FFF2-40B4-BE49-F238E27FC236}">
                <a16:creationId xmlns:a16="http://schemas.microsoft.com/office/drawing/2014/main" id="{7837D049-90BB-854A-AC1E-5DE19EEC8DE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708" y="5891009"/>
            <a:ext cx="2940583" cy="268778"/>
          </a:xfrm>
          <a:prstGeom prst="rect">
            <a:avLst/>
          </a:prstGeom>
        </p:spPr>
      </p:pic>
    </p:spTree>
    <p:extLst>
      <p:ext uri="{BB962C8B-B14F-4D97-AF65-F5344CB8AC3E}">
        <p14:creationId xmlns:p14="http://schemas.microsoft.com/office/powerpoint/2010/main" val="1465145143"/>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Greetings Slide - Log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Welcome</a:t>
            </a:r>
            <a:endParaRPr lang="en-US" dirty="0"/>
          </a:p>
        </p:txBody>
      </p:sp>
      <p:pic>
        <p:nvPicPr>
          <p:cNvPr id="3" name="Graphic 5">
            <a:extLst>
              <a:ext uri="{FF2B5EF4-FFF2-40B4-BE49-F238E27FC236}">
                <a16:creationId xmlns:a16="http://schemas.microsoft.com/office/drawing/2014/main" id="{6B12DB67-2F55-4F91-ABD8-4E1201FECE7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2" y="698213"/>
            <a:ext cx="1884233" cy="498015"/>
          </a:xfrm>
          <a:prstGeom prst="rect">
            <a:avLst/>
          </a:prstGeom>
        </p:spPr>
      </p:pic>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8" name="Picture 7">
            <a:extLst>
              <a:ext uri="{FF2B5EF4-FFF2-40B4-BE49-F238E27FC236}">
                <a16:creationId xmlns:a16="http://schemas.microsoft.com/office/drawing/2014/main" id="{B7CFD98C-36EF-9841-81E1-8F912DE9E80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708" y="5891009"/>
            <a:ext cx="2940583" cy="268778"/>
          </a:xfrm>
          <a:prstGeom prst="rect">
            <a:avLst/>
          </a:prstGeom>
        </p:spPr>
      </p:pic>
    </p:spTree>
    <p:extLst>
      <p:ext uri="{BB962C8B-B14F-4D97-AF65-F5344CB8AC3E}">
        <p14:creationId xmlns:p14="http://schemas.microsoft.com/office/powerpoint/2010/main" val="34682847"/>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565228412"/>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S">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FFA725-883D-D243-B475-CEF8C282ED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6FA1302B-6794-45FA-A428-AB50D28EF9A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5" name="Picture 4" descr="A picture containing card, drawing, crosswalk, table&#10;&#10;Description automatically generated">
            <a:extLst>
              <a:ext uri="{FF2B5EF4-FFF2-40B4-BE49-F238E27FC236}">
                <a16:creationId xmlns:a16="http://schemas.microsoft.com/office/drawing/2014/main" id="{E5FCD86B-B6A8-4016-9F0D-3FDC4C784D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0999" y="698213"/>
            <a:ext cx="670786" cy="710244"/>
          </a:xfrm>
          <a:prstGeom prst="rect">
            <a:avLst/>
          </a:prstGeom>
        </p:spPr>
      </p:pic>
      <p:pic>
        <p:nvPicPr>
          <p:cNvPr id="11" name="Picture 10">
            <a:extLst>
              <a:ext uri="{FF2B5EF4-FFF2-40B4-BE49-F238E27FC236}">
                <a16:creationId xmlns:a16="http://schemas.microsoft.com/office/drawing/2014/main" id="{EB216846-5726-BD4F-B2BC-CDF360B523D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0999" y="5891009"/>
            <a:ext cx="2940583" cy="268778"/>
          </a:xfrm>
          <a:prstGeom prst="rect">
            <a:avLst/>
          </a:prstGeom>
        </p:spPr>
      </p:pic>
    </p:spTree>
    <p:extLst>
      <p:ext uri="{BB962C8B-B14F-4D97-AF65-F5344CB8AC3E}">
        <p14:creationId xmlns:p14="http://schemas.microsoft.com/office/powerpoint/2010/main" val="2109268020"/>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Master: White Centered 1">
    <p:bg>
      <p:bgPr>
        <a:solidFill>
          <a:schemeClr val="bg1"/>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3849507" y="914399"/>
            <a:ext cx="4358577" cy="4623441"/>
            <a:chOff x="3005156" y="304800"/>
            <a:chExt cx="5643543" cy="5986493"/>
          </a:xfrm>
        </p:grpSpPr>
        <p:sp>
          <p:nvSpPr>
            <p:cNvPr id="11" name="Freeform 5"/>
            <p:cNvSpPr>
              <a:spLocks/>
            </p:cNvSpPr>
            <p:nvPr/>
          </p:nvSpPr>
          <p:spPr bwMode="auto">
            <a:xfrm>
              <a:off x="3006683" y="2644217"/>
              <a:ext cx="5642016" cy="3647076"/>
            </a:xfrm>
            <a:custGeom>
              <a:avLst/>
              <a:gdLst>
                <a:gd name="T0" fmla="*/ 3374 w 3374"/>
                <a:gd name="T1" fmla="*/ 0 h 2181"/>
                <a:gd name="T2" fmla="*/ 0 w 3374"/>
                <a:gd name="T3" fmla="*/ 1398 h 2181"/>
                <a:gd name="T4" fmla="*/ 0 w 3374"/>
                <a:gd name="T5" fmla="*/ 2181 h 2181"/>
                <a:gd name="T6" fmla="*/ 3374 w 3374"/>
                <a:gd name="T7" fmla="*/ 782 h 2181"/>
                <a:gd name="T8" fmla="*/ 3374 w 3374"/>
                <a:gd name="T9" fmla="*/ 0 h 2181"/>
              </a:gdLst>
              <a:ahLst/>
              <a:cxnLst>
                <a:cxn ang="0">
                  <a:pos x="T0" y="T1"/>
                </a:cxn>
                <a:cxn ang="0">
                  <a:pos x="T2" y="T3"/>
                </a:cxn>
                <a:cxn ang="0">
                  <a:pos x="T4" y="T5"/>
                </a:cxn>
                <a:cxn ang="0">
                  <a:pos x="T6" y="T7"/>
                </a:cxn>
                <a:cxn ang="0">
                  <a:pos x="T8" y="T9"/>
                </a:cxn>
              </a:cxnLst>
              <a:rect l="0" t="0" r="r" b="b"/>
              <a:pathLst>
                <a:path w="3374" h="2181">
                  <a:moveTo>
                    <a:pt x="3374" y="0"/>
                  </a:moveTo>
                  <a:lnTo>
                    <a:pt x="0" y="1398"/>
                  </a:lnTo>
                  <a:lnTo>
                    <a:pt x="0" y="2181"/>
                  </a:lnTo>
                  <a:lnTo>
                    <a:pt x="3374" y="782"/>
                  </a:lnTo>
                  <a:lnTo>
                    <a:pt x="3374" y="0"/>
                  </a:lnTo>
                  <a:close/>
                </a:path>
              </a:pathLst>
            </a:custGeom>
            <a:gradFill>
              <a:gsLst>
                <a:gs pos="7000">
                  <a:srgbClr val="00FF00"/>
                </a:gs>
                <a:gs pos="100000">
                  <a:srgbClr val="00530A"/>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6"/>
            <p:cNvSpPr>
              <a:spLocks/>
            </p:cNvSpPr>
            <p:nvPr/>
          </p:nvSpPr>
          <p:spPr bwMode="auto">
            <a:xfrm>
              <a:off x="3005156" y="304800"/>
              <a:ext cx="5642016" cy="3647076"/>
            </a:xfrm>
            <a:custGeom>
              <a:avLst/>
              <a:gdLst>
                <a:gd name="T0" fmla="*/ 3374 w 3374"/>
                <a:gd name="T1" fmla="*/ 2181 h 2181"/>
                <a:gd name="T2" fmla="*/ 0 w 3374"/>
                <a:gd name="T3" fmla="*/ 782 h 2181"/>
                <a:gd name="T4" fmla="*/ 0 w 3374"/>
                <a:gd name="T5" fmla="*/ 0 h 2181"/>
                <a:gd name="T6" fmla="*/ 3374 w 3374"/>
                <a:gd name="T7" fmla="*/ 1399 h 2181"/>
                <a:gd name="T8" fmla="*/ 3374 w 3374"/>
                <a:gd name="T9" fmla="*/ 2181 h 2181"/>
              </a:gdLst>
              <a:ahLst/>
              <a:cxnLst>
                <a:cxn ang="0">
                  <a:pos x="T0" y="T1"/>
                </a:cxn>
                <a:cxn ang="0">
                  <a:pos x="T2" y="T3"/>
                </a:cxn>
                <a:cxn ang="0">
                  <a:pos x="T4" y="T5"/>
                </a:cxn>
                <a:cxn ang="0">
                  <a:pos x="T6" y="T7"/>
                </a:cxn>
                <a:cxn ang="0">
                  <a:pos x="T8" y="T9"/>
                </a:cxn>
              </a:cxnLst>
              <a:rect l="0" t="0" r="r" b="b"/>
              <a:pathLst>
                <a:path w="3374" h="2181">
                  <a:moveTo>
                    <a:pt x="3374" y="2181"/>
                  </a:moveTo>
                  <a:lnTo>
                    <a:pt x="0" y="782"/>
                  </a:lnTo>
                  <a:lnTo>
                    <a:pt x="0" y="0"/>
                  </a:lnTo>
                  <a:lnTo>
                    <a:pt x="3374" y="1399"/>
                  </a:lnTo>
                  <a:lnTo>
                    <a:pt x="3374" y="2181"/>
                  </a:lnTo>
                  <a:close/>
                </a:path>
              </a:pathLst>
            </a:custGeom>
            <a:solidFill>
              <a:srgbClr val="00FF00"/>
            </a:solidFill>
            <a:ln w="65088" cap="rnd">
              <a:noFill/>
              <a:prstDash val="solid"/>
              <a:round/>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hasCustomPrompt="1"/>
          </p:nvPr>
        </p:nvSpPr>
        <p:spPr>
          <a:xfrm>
            <a:off x="1849582" y="1936373"/>
            <a:ext cx="4246418" cy="2767405"/>
          </a:xfrm>
        </p:spPr>
        <p:txBody>
          <a:bodyPr tIns="0" anchor="t" anchorCtr="0">
            <a:noAutofit/>
          </a:bodyPr>
          <a:lstStyle>
            <a:lvl1pPr algn="l">
              <a:lnSpc>
                <a:spcPct val="70000"/>
              </a:lnSpc>
              <a:defRPr sz="6000">
                <a:solidFill>
                  <a:schemeClr val="tx1"/>
                </a:solidFill>
                <a:latin typeface="Graphik Black" panose="020B0A03030202060203" pitchFamily="34" charset="0"/>
              </a:defRPr>
            </a:lvl1pPr>
          </a:lstStyle>
          <a:p>
            <a:r>
              <a:rPr lang="en-US" dirty="0"/>
              <a:t>Click to edit title</a:t>
            </a:r>
          </a:p>
        </p:txBody>
      </p:sp>
      <p:sp>
        <p:nvSpPr>
          <p:cNvPr id="8" name="Text Placeholder 7"/>
          <p:cNvSpPr>
            <a:spLocks noGrp="1"/>
          </p:cNvSpPr>
          <p:nvPr>
            <p:ph type="body" sz="quarter" idx="13" hasCustomPrompt="1"/>
          </p:nvPr>
        </p:nvSpPr>
        <p:spPr>
          <a:xfrm>
            <a:off x="9525000" y="436417"/>
            <a:ext cx="2286000" cy="3512127"/>
          </a:xfrm>
        </p:spPr>
        <p:txBody>
          <a:bodyPr>
            <a:noAutofit/>
          </a:bodyPr>
          <a:lstStyle>
            <a:lvl1pPr marL="0" indent="0">
              <a:lnSpc>
                <a:spcPct val="70000"/>
              </a:lnSpc>
              <a:defRPr sz="2800" b="1" baseline="0">
                <a:solidFill>
                  <a:schemeClr val="tx1"/>
                </a:solidFill>
                <a:latin typeface="+mn-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0706" y="5839861"/>
            <a:ext cx="4521797" cy="674776"/>
          </a:xfrm>
          <a:prstGeom prst="rect">
            <a:avLst/>
          </a:prstGeom>
        </p:spPr>
      </p:pic>
    </p:spTree>
    <p:extLst>
      <p:ext uri="{BB962C8B-B14F-4D97-AF65-F5344CB8AC3E}">
        <p14:creationId xmlns:p14="http://schemas.microsoft.com/office/powerpoint/2010/main" val="4131683690"/>
      </p:ext>
    </p:extLst>
  </p:cSld>
  <p:clrMapOvr>
    <a:masterClrMapping/>
  </p:clrMapOvr>
  <p:extLst>
    <p:ext uri="{DCECCB84-F9BA-43D5-87BE-67443E8EF086}">
      <p15:sldGuideLst xmlns:p15="http://schemas.microsoft.com/office/powerpoint/2012/main">
        <p15:guide id="0" pos="6000" userDrawn="1">
          <p15:clr>
            <a:srgbClr val="FBAE40"/>
          </p15:clr>
        </p15:guide>
        <p15:guide id="1"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Image - Large GTS">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1EF6557B-1FAD-4B21-979D-AF32AE2ABE3A}" type="datetime2">
              <a:rPr lang="en-US" smtClean="0"/>
              <a:t>Monday, March 22,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5" name="TextBox 4">
            <a:extLst>
              <a:ext uri="{FF2B5EF4-FFF2-40B4-BE49-F238E27FC236}">
                <a16:creationId xmlns:a16="http://schemas.microsoft.com/office/drawing/2014/main" id="{B467DB53-62C4-4756-975D-61C7B1206CE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9" name="TextBox 8">
            <a:extLst>
              <a:ext uri="{FF2B5EF4-FFF2-40B4-BE49-F238E27FC236}">
                <a16:creationId xmlns:a16="http://schemas.microsoft.com/office/drawing/2014/main" id="{F9D1A883-A380-48BD-9784-E5D4EAA2714C}"/>
              </a:ext>
            </a:extLst>
          </p:cNvPr>
          <p:cNvSpPr txBox="1"/>
          <p:nvPr userDrawn="1"/>
        </p:nvSpPr>
        <p:spPr>
          <a:xfrm>
            <a:off x="381000" y="6058209"/>
            <a:ext cx="3112110" cy="253691"/>
          </a:xfrm>
          <a:prstGeom prst="rect">
            <a:avLst/>
          </a:prstGeom>
          <a:noFill/>
        </p:spPr>
        <p:txBody>
          <a:bodyPr wrap="square" lIns="0" tIns="0" rIns="0" bIns="0" rtlCol="0" anchor="b">
            <a:noAutofit/>
          </a:bodyPr>
          <a:lstStyle/>
          <a:p>
            <a:pPr marL="0" marR="0" lvl="0" indent="0" algn="l"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Tree>
    <p:extLst>
      <p:ext uri="{BB962C8B-B14F-4D97-AF65-F5344CB8AC3E}">
        <p14:creationId xmlns:p14="http://schemas.microsoft.com/office/powerpoint/2010/main" val="163448636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GTS">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9C8654-2CC9-F541-A924-257D0187B5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89" y="0"/>
            <a:ext cx="12210089" cy="6858000"/>
          </a:xfrm>
          <a:prstGeom prst="rect">
            <a:avLst/>
          </a:prstGeom>
        </p:spPr>
      </p:pic>
      <p:sp>
        <p:nvSpPr>
          <p:cNvPr id="5" name="Rectangle 4">
            <a:extLst>
              <a:ext uri="{FF2B5EF4-FFF2-40B4-BE49-F238E27FC236}">
                <a16:creationId xmlns:a16="http://schemas.microsoft.com/office/drawing/2014/main" id="{E9EB74AD-1B7B-4DBD-AD4A-8DA48458B4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084C2CB2-4FB2-4965-A2E7-4A3640116F06}" type="datetime2">
              <a:rPr lang="en-US" smtClean="0"/>
              <a:t>Monday, March 22,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pic>
        <p:nvPicPr>
          <p:cNvPr id="12" name="Picture 11" descr="A picture containing card, drawing, crosswalk, table&#10;&#10;Description automatically generated">
            <a:extLst>
              <a:ext uri="{FF2B5EF4-FFF2-40B4-BE49-F238E27FC236}">
                <a16:creationId xmlns:a16="http://schemas.microsoft.com/office/drawing/2014/main" id="{15DA8F74-8D2F-E745-B600-2FEBC256CBB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18" name="Picture 17">
            <a:extLst>
              <a:ext uri="{FF2B5EF4-FFF2-40B4-BE49-F238E27FC236}">
                <a16:creationId xmlns:a16="http://schemas.microsoft.com/office/drawing/2014/main" id="{448FFD46-82BA-2043-B23D-34443AB01A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3164" y="6182556"/>
            <a:ext cx="2940583" cy="268778"/>
          </a:xfrm>
          <a:prstGeom prst="rect">
            <a:avLst/>
          </a:prstGeom>
        </p:spPr>
      </p:pic>
    </p:spTree>
    <p:extLst>
      <p:ext uri="{BB962C8B-B14F-4D97-AF65-F5344CB8AC3E}">
        <p14:creationId xmlns:p14="http://schemas.microsoft.com/office/powerpoint/2010/main" val="28521222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Logo">
    <p:bg>
      <p:bgPr>
        <a:solidFill>
          <a:schemeClr val="accent3"/>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2C8E55-8CAE-FC4A-BA3A-F66815D734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18" name="Rectangle 17">
            <a:extLst>
              <a:ext uri="{FF2B5EF4-FFF2-40B4-BE49-F238E27FC236}">
                <a16:creationId xmlns:a16="http://schemas.microsoft.com/office/drawing/2014/main" id="{AD922CB3-850F-0445-AC8B-17707616DE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Monday, March 22,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12" name="Picture 11" descr="A picture containing card, drawing, crosswalk, table&#10;&#10;Description automatically generated">
            <a:extLst>
              <a:ext uri="{FF2B5EF4-FFF2-40B4-BE49-F238E27FC236}">
                <a16:creationId xmlns:a16="http://schemas.microsoft.com/office/drawing/2014/main" id="{7496C749-B3E7-664A-94B5-490B1D462E1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16" name="Picture 15">
            <a:extLst>
              <a:ext uri="{FF2B5EF4-FFF2-40B4-BE49-F238E27FC236}">
                <a16:creationId xmlns:a16="http://schemas.microsoft.com/office/drawing/2014/main" id="{F91C540F-D2F1-B841-B79D-65D7450ABFD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0817" y="6182556"/>
            <a:ext cx="2940583" cy="268778"/>
          </a:xfrm>
          <a:prstGeom prst="rect">
            <a:avLst/>
          </a:prstGeom>
        </p:spPr>
      </p:pic>
    </p:spTree>
    <p:extLst>
      <p:ext uri="{BB962C8B-B14F-4D97-AF65-F5344CB8AC3E}">
        <p14:creationId xmlns:p14="http://schemas.microsoft.com/office/powerpoint/2010/main" val="34660958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Logo">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Monday, March 22,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12" name="Picture 11" descr="A picture containing card, drawing, crosswalk, table&#10;&#10;Description automatically generated">
            <a:extLst>
              <a:ext uri="{FF2B5EF4-FFF2-40B4-BE49-F238E27FC236}">
                <a16:creationId xmlns:a16="http://schemas.microsoft.com/office/drawing/2014/main" id="{7496C749-B3E7-664A-94B5-490B1D462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9" name="Picture 8">
            <a:extLst>
              <a:ext uri="{FF2B5EF4-FFF2-40B4-BE49-F238E27FC236}">
                <a16:creationId xmlns:a16="http://schemas.microsoft.com/office/drawing/2014/main" id="{D0FDBE8C-5114-4746-8868-5E4D6A8722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0817" y="6182556"/>
            <a:ext cx="2940583" cy="268778"/>
          </a:xfrm>
          <a:prstGeom prst="rect">
            <a:avLst/>
          </a:prstGeom>
        </p:spPr>
      </p:pic>
    </p:spTree>
    <p:extLst>
      <p:ext uri="{BB962C8B-B14F-4D97-AF65-F5344CB8AC3E}">
        <p14:creationId xmlns:p14="http://schemas.microsoft.com/office/powerpoint/2010/main" val="971281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_Cover Image - Left-aligned, Logo">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bg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fld id="{395525D8-8C3D-4FEA-A4F3-A7048ED97C11}" type="datetime2">
              <a:rPr lang="en-US" smtClean="0"/>
              <a:pPr/>
              <a:t>Monday, March 22, 2021</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bg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5" name="Picture 4">
            <a:extLst>
              <a:ext uri="{FF2B5EF4-FFF2-40B4-BE49-F238E27FC236}">
                <a16:creationId xmlns:a16="http://schemas.microsoft.com/office/drawing/2014/main" id="{E208B9F0-97C2-4E32-B747-303D00DEE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817" y="6173039"/>
            <a:ext cx="4395557" cy="278295"/>
          </a:xfrm>
          <a:prstGeom prst="rect">
            <a:avLst/>
          </a:prstGeom>
        </p:spPr>
      </p:pic>
      <p:pic>
        <p:nvPicPr>
          <p:cNvPr id="6" name="Picture 5">
            <a:extLst>
              <a:ext uri="{FF2B5EF4-FFF2-40B4-BE49-F238E27FC236}">
                <a16:creationId xmlns:a16="http://schemas.microsoft.com/office/drawing/2014/main" id="{FC2A8E9C-042F-B642-A530-4D7EA90923E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381001" y="381000"/>
            <a:ext cx="670786" cy="732823"/>
          </a:xfrm>
          <a:prstGeom prst="rect">
            <a:avLst/>
          </a:prstGeom>
        </p:spPr>
      </p:pic>
      <p:pic>
        <p:nvPicPr>
          <p:cNvPr id="12" name="Picture 11">
            <a:extLst>
              <a:ext uri="{FF2B5EF4-FFF2-40B4-BE49-F238E27FC236}">
                <a16:creationId xmlns:a16="http://schemas.microsoft.com/office/drawing/2014/main" id="{E1D7885A-0ED1-E849-B064-11F84128FCF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0817" y="6182556"/>
            <a:ext cx="2940584" cy="268646"/>
          </a:xfrm>
          <a:prstGeom prst="rect">
            <a:avLst/>
          </a:prstGeom>
        </p:spPr>
      </p:pic>
    </p:spTree>
    <p:extLst>
      <p:ext uri="{BB962C8B-B14F-4D97-AF65-F5344CB8AC3E}">
        <p14:creationId xmlns:p14="http://schemas.microsoft.com/office/powerpoint/2010/main" val="27295003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agenda summary here in GT Sectra Fine</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p>
            <a:r>
              <a:rPr lang="en-GB" dirty="0"/>
              <a:t>Agenda</a:t>
            </a:r>
            <a:endParaRPr lang="en-US" dirty="0"/>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defRPr sz="1600"/>
            </a:lvl1pPr>
          </a:lstStyle>
          <a:p>
            <a:pPr lvl="0"/>
            <a:r>
              <a:rPr lang="en-GB" dirty="0"/>
              <a:t>Agenda item</a:t>
            </a:r>
            <a:endParaRPr lang="en-US" dirty="0"/>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defRPr sz="1600"/>
            </a:lvl1pPr>
          </a:lstStyle>
          <a:p>
            <a:pPr lvl="0"/>
            <a:r>
              <a:rPr lang="en-GB" dirty="0"/>
              <a:t>Agenda item</a:t>
            </a:r>
            <a:endParaRPr lang="en-US" dirty="0"/>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defRPr sz="1600"/>
            </a:lvl1pPr>
          </a:lstStyle>
          <a:p>
            <a:pPr lvl="0"/>
            <a:r>
              <a:rPr lang="en-GB" dirty="0"/>
              <a:t>Agenda item</a:t>
            </a:r>
            <a:endParaRPr lang="en-US" dirty="0"/>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defRPr sz="1600"/>
            </a:lvl1pPr>
          </a:lstStyle>
          <a:p>
            <a:pPr lvl="0"/>
            <a:r>
              <a:rPr lang="en-GB" dirty="0"/>
              <a:t>Agenda item</a:t>
            </a:r>
            <a:endParaRPr lang="en-US" dirty="0"/>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defRPr sz="1600"/>
            </a:lvl1pPr>
          </a:lstStyle>
          <a:p>
            <a:pPr lvl="0"/>
            <a:r>
              <a:rPr lang="en-GB" dirty="0"/>
              <a:t>Agenda item</a:t>
            </a:r>
            <a:endParaRPr lang="en-US" dirty="0"/>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defRPr sz="1600"/>
            </a:lvl1pPr>
          </a:lstStyle>
          <a:p>
            <a:pPr lvl="0"/>
            <a:r>
              <a:rPr lang="en-GB" dirty="0"/>
              <a:t>Agenda item</a:t>
            </a:r>
            <a:endParaRPr lang="en-US" dirty="0"/>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defRPr sz="1600"/>
            </a:lvl1pPr>
          </a:lstStyle>
          <a:p>
            <a:pPr lvl="0"/>
            <a:r>
              <a:rPr lang="en-GB" dirty="0"/>
              <a:t>Agenda item</a:t>
            </a:r>
            <a:endParaRPr lang="en-US" dirty="0"/>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defRPr sz="1600"/>
            </a:lvl1pPr>
          </a:lstStyle>
          <a:p>
            <a:pPr lvl="0"/>
            <a:r>
              <a:rPr lang="en-GB" dirty="0"/>
              <a:t>Agenda item</a:t>
            </a:r>
            <a:endParaRPr lang="en-US" dirty="0"/>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defRPr sz="1600"/>
            </a:lvl1pPr>
          </a:lstStyle>
          <a:p>
            <a:pPr lvl="0"/>
            <a:r>
              <a:rPr lang="en-GB" dirty="0"/>
              <a:t>Agenda item</a:t>
            </a:r>
            <a:endParaRPr lang="en-US" dirty="0"/>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defRPr sz="1600"/>
            </a:lvl1pPr>
          </a:lstStyle>
          <a:p>
            <a:pPr lvl="0"/>
            <a:r>
              <a:rPr lang="en-GB" dirty="0"/>
              <a:t>Agenda item</a:t>
            </a:r>
            <a:endParaRPr lang="en-US" dirty="0"/>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defRPr sz="1600"/>
            </a:lvl1pPr>
          </a:lstStyle>
          <a:p>
            <a:pPr lvl="0"/>
            <a:r>
              <a:rPr lang="en-GB" dirty="0"/>
              <a:t>Agenda item</a:t>
            </a:r>
            <a:endParaRPr lang="en-US" dirty="0"/>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defRPr sz="1600"/>
            </a:lvl1pPr>
          </a:lstStyle>
          <a:p>
            <a:pPr lvl="0"/>
            <a:r>
              <a:rPr lang="en-GB" dirty="0"/>
              <a:t>Agenda item</a:t>
            </a:r>
            <a:endParaRPr lang="en-US" dirty="0"/>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defRPr sz="1600"/>
            </a:lvl1pPr>
          </a:lstStyle>
          <a:p>
            <a:pPr lvl="0"/>
            <a:r>
              <a:rPr lang="en-GB" dirty="0"/>
              <a:t>Agenda item</a:t>
            </a:r>
            <a:endParaRPr lang="en-US" dirty="0"/>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defRPr sz="1600"/>
            </a:lvl1pPr>
          </a:lstStyle>
          <a:p>
            <a:pPr lvl="0"/>
            <a:r>
              <a:rPr lang="en-GB" dirty="0"/>
              <a:t>Agenda item</a:t>
            </a:r>
            <a:endParaRPr lang="en-US" dirty="0"/>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defRPr sz="1600"/>
            </a:lvl1pPr>
          </a:lstStyle>
          <a:p>
            <a:pPr lvl="0"/>
            <a:r>
              <a:rPr lang="en-GB" dirty="0"/>
              <a:t>Agenda item</a:t>
            </a:r>
            <a:endParaRPr lang="en-US" dirty="0"/>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defRPr sz="1600"/>
            </a:lvl1pPr>
          </a:lstStyle>
          <a:p>
            <a:pPr lvl="0"/>
            <a:r>
              <a:rPr lang="en-GB" dirty="0"/>
              <a:t>Agenda item</a:t>
            </a:r>
            <a:endParaRPr lang="en-US" dirty="0"/>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8" name="Date Placeholder 10">
            <a:extLst>
              <a:ext uri="{FF2B5EF4-FFF2-40B4-BE49-F238E27FC236}">
                <a16:creationId xmlns:a16="http://schemas.microsoft.com/office/drawing/2014/main" id="{44B6DFC5-6A54-A441-B4A1-5FB1E57A22CB}"/>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Monday, March 22, 2021</a:t>
            </a:fld>
            <a:endParaRPr lang="en-US" dirty="0"/>
          </a:p>
        </p:txBody>
      </p:sp>
      <p:sp>
        <p:nvSpPr>
          <p:cNvPr id="3" name="TextBox 2">
            <a:extLst>
              <a:ext uri="{FF2B5EF4-FFF2-40B4-BE49-F238E27FC236}">
                <a16:creationId xmlns:a16="http://schemas.microsoft.com/office/drawing/2014/main" id="{FDFC4F5B-DE83-214A-95EA-68339F579CF1}"/>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2104007543"/>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pic>
        <p:nvPicPr>
          <p:cNvPr id="4" name="Picture 3">
            <a:extLst>
              <a:ext uri="{FF2B5EF4-FFF2-40B4-BE49-F238E27FC236}">
                <a16:creationId xmlns:a16="http://schemas.microsoft.com/office/drawing/2014/main" id="{8EC07FC4-5CE3-4377-9FF4-FE915E8F0A0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Tree>
    <p:extLst>
      <p:ext uri="{BB962C8B-B14F-4D97-AF65-F5344CB8AC3E}">
        <p14:creationId xmlns:p14="http://schemas.microsoft.com/office/powerpoint/2010/main" val="8443147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pic>
        <p:nvPicPr>
          <p:cNvPr id="4" name="Picture 3">
            <a:extLst>
              <a:ext uri="{FF2B5EF4-FFF2-40B4-BE49-F238E27FC236}">
                <a16:creationId xmlns:a16="http://schemas.microsoft.com/office/drawing/2014/main" id="{8EC07FC4-5CE3-4377-9FF4-FE915E8F0A0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Tree>
    <p:extLst>
      <p:ext uri="{BB962C8B-B14F-4D97-AF65-F5344CB8AC3E}">
        <p14:creationId xmlns:p14="http://schemas.microsoft.com/office/powerpoint/2010/main" val="2975520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pic>
        <p:nvPicPr>
          <p:cNvPr id="4" name="Picture 3">
            <a:extLst>
              <a:ext uri="{FF2B5EF4-FFF2-40B4-BE49-F238E27FC236}">
                <a16:creationId xmlns:a16="http://schemas.microsoft.com/office/drawing/2014/main" id="{A3B317ED-600C-4D7F-990D-38990FC868E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86BA14C7-1430-48FF-8901-F3A033110900}"/>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B68F01F3-5CA0-48F9-8E93-BE5B61747A9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Tree>
    <p:extLst>
      <p:ext uri="{BB962C8B-B14F-4D97-AF65-F5344CB8AC3E}">
        <p14:creationId xmlns:p14="http://schemas.microsoft.com/office/powerpoint/2010/main" val="38429649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9F547C-24AC-4360-A79B-5A655D445CD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605744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Master: White Centered 2">
    <p:bg>
      <p:bgPr>
        <a:solidFill>
          <a:schemeClr val="bg1"/>
        </a:solidFill>
        <a:effectLst/>
      </p:bgPr>
    </p:bg>
    <p:spTree>
      <p:nvGrpSpPr>
        <p:cNvPr id="1" name=""/>
        <p:cNvGrpSpPr/>
        <p:nvPr/>
      </p:nvGrpSpPr>
      <p:grpSpPr>
        <a:xfrm>
          <a:off x="0" y="0"/>
          <a:ext cx="0" cy="0"/>
          <a:chOff x="0" y="0"/>
          <a:chExt cx="0" cy="0"/>
        </a:xfrm>
      </p:grpSpPr>
      <p:sp>
        <p:nvSpPr>
          <p:cNvPr id="7" name="Freeform 6"/>
          <p:cNvSpPr>
            <a:spLocks noChangeAspect="1"/>
          </p:cNvSpPr>
          <p:nvPr userDrawn="1"/>
        </p:nvSpPr>
        <p:spPr bwMode="auto">
          <a:xfrm>
            <a:off x="3850679" y="902255"/>
            <a:ext cx="4378921" cy="4534596"/>
          </a:xfrm>
          <a:custGeom>
            <a:avLst/>
            <a:gdLst>
              <a:gd name="T0" fmla="*/ 0 w 872"/>
              <a:gd name="T1" fmla="*/ 0 h 903"/>
              <a:gd name="T2" fmla="*/ 0 w 872"/>
              <a:gd name="T3" fmla="*/ 197 h 903"/>
              <a:gd name="T4" fmla="*/ 629 w 872"/>
              <a:gd name="T5" fmla="*/ 451 h 903"/>
              <a:gd name="T6" fmla="*/ 0 w 872"/>
              <a:gd name="T7" fmla="*/ 706 h 903"/>
              <a:gd name="T8" fmla="*/ 0 w 872"/>
              <a:gd name="T9" fmla="*/ 903 h 903"/>
              <a:gd name="T10" fmla="*/ 872 w 872"/>
              <a:gd name="T11" fmla="*/ 550 h 903"/>
              <a:gd name="T12" fmla="*/ 872 w 872"/>
              <a:gd name="T13" fmla="*/ 353 h 903"/>
              <a:gd name="T14" fmla="*/ 0 w 872"/>
              <a:gd name="T15" fmla="*/ 0 h 9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2" h="903">
                <a:moveTo>
                  <a:pt x="0" y="0"/>
                </a:moveTo>
                <a:lnTo>
                  <a:pt x="0" y="197"/>
                </a:lnTo>
                <a:lnTo>
                  <a:pt x="629" y="451"/>
                </a:lnTo>
                <a:lnTo>
                  <a:pt x="0" y="706"/>
                </a:lnTo>
                <a:lnTo>
                  <a:pt x="0" y="903"/>
                </a:lnTo>
                <a:lnTo>
                  <a:pt x="872" y="550"/>
                </a:lnTo>
                <a:lnTo>
                  <a:pt x="872" y="353"/>
                </a:lnTo>
                <a:lnTo>
                  <a:pt x="0" y="0"/>
                </a:lnTo>
                <a:close/>
              </a:path>
            </a:pathLst>
          </a:custGeom>
          <a:gradFill>
            <a:gsLst>
              <a:gs pos="0">
                <a:srgbClr val="00FF00"/>
              </a:gs>
              <a:gs pos="100000">
                <a:srgbClr val="00530A"/>
              </a:gs>
            </a:gsLst>
            <a:lin ang="0" scaled="0"/>
          </a:gradFill>
          <a:ln>
            <a:no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 name="Title 1"/>
          <p:cNvSpPr>
            <a:spLocks noGrp="1"/>
          </p:cNvSpPr>
          <p:nvPr>
            <p:ph type="ctrTitle" hasCustomPrompt="1"/>
          </p:nvPr>
        </p:nvSpPr>
        <p:spPr>
          <a:xfrm>
            <a:off x="1849582" y="1943100"/>
            <a:ext cx="4246418" cy="2857500"/>
          </a:xfrm>
        </p:spPr>
        <p:txBody>
          <a:bodyPr tIns="0" anchor="t" anchorCtr="0">
            <a:noAutofit/>
          </a:bodyPr>
          <a:lstStyle>
            <a:lvl1pPr algn="l">
              <a:lnSpc>
                <a:spcPct val="70000"/>
              </a:lnSpc>
              <a:defRPr sz="6000">
                <a:solidFill>
                  <a:schemeClr val="tx1"/>
                </a:solidFill>
                <a:latin typeface="Graphik Black" panose="020B0A03030202060203" pitchFamily="34" charset="0"/>
              </a:defRPr>
            </a:lvl1pPr>
          </a:lstStyle>
          <a:p>
            <a:r>
              <a:rPr lang="en-US" dirty="0"/>
              <a:t>Click to edit title</a:t>
            </a:r>
          </a:p>
        </p:txBody>
      </p:sp>
      <p:sp>
        <p:nvSpPr>
          <p:cNvPr id="8" name="Text Placeholder 7"/>
          <p:cNvSpPr>
            <a:spLocks noGrp="1"/>
          </p:cNvSpPr>
          <p:nvPr>
            <p:ph type="body" sz="quarter" idx="13" hasCustomPrompt="1"/>
          </p:nvPr>
        </p:nvSpPr>
        <p:spPr>
          <a:xfrm>
            <a:off x="9525000" y="436417"/>
            <a:ext cx="2286000" cy="3512127"/>
          </a:xfrm>
        </p:spPr>
        <p:txBody>
          <a:bodyPr>
            <a:noAutofit/>
          </a:bodyPr>
          <a:lstStyle>
            <a:lvl1pPr marL="0" indent="0">
              <a:lnSpc>
                <a:spcPct val="70000"/>
              </a:lnSpc>
              <a:defRPr sz="2800" b="1" baseline="0">
                <a:solidFill>
                  <a:schemeClr val="tx1"/>
                </a:solidFill>
                <a:latin typeface="+mn-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0706" y="5839861"/>
            <a:ext cx="4521797" cy="674776"/>
          </a:xfrm>
          <a:prstGeom prst="rect">
            <a:avLst/>
          </a:prstGeom>
        </p:spPr>
      </p:pic>
    </p:spTree>
    <p:extLst>
      <p:ext uri="{BB962C8B-B14F-4D97-AF65-F5344CB8AC3E}">
        <p14:creationId xmlns:p14="http://schemas.microsoft.com/office/powerpoint/2010/main" val="1255104094"/>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8983728"/>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Tree>
    <p:extLst>
      <p:ext uri="{BB962C8B-B14F-4D97-AF65-F5344CB8AC3E}">
        <p14:creationId xmlns:p14="http://schemas.microsoft.com/office/powerpoint/2010/main" val="3210310878"/>
      </p:ext>
    </p:extLst>
  </p:cSld>
  <p:clrMapOvr>
    <a:masterClrMapping/>
  </p:clrMapOvr>
  <p:extLst>
    <p:ext uri="{DCECCB84-F9BA-43D5-87BE-67443E8EF086}">
      <p15:sldGuideLst xmlns:p15="http://schemas.microsoft.com/office/powerpoint/2012/main">
        <p15:guide id="1" orient="horz" pos="864">
          <p15:clr>
            <a:srgbClr val="5ACBF0"/>
          </p15:clr>
        </p15:guide>
        <p15:guide id="2" pos="3720">
          <p15:clr>
            <a:srgbClr val="5ACBF0"/>
          </p15:clr>
        </p15:guide>
        <p15:guide id="3" pos="39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umns 2 - Headlin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8" name="Text Placeholder 2">
            <a:extLst>
              <a:ext uri="{FF2B5EF4-FFF2-40B4-BE49-F238E27FC236}">
                <a16:creationId xmlns:a16="http://schemas.microsoft.com/office/drawing/2014/main" id="{6B6533C5-6F53-46C1-904B-4A15BC734E7D}"/>
              </a:ext>
            </a:extLst>
          </p:cNvPr>
          <p:cNvSpPr>
            <a:spLocks noGrp="1"/>
          </p:cNvSpPr>
          <p:nvPr>
            <p:ph type="body" idx="16" hasCustomPrompt="1"/>
          </p:nvPr>
        </p:nvSpPr>
        <p:spPr>
          <a:xfrm>
            <a:off x="381000" y="5874026"/>
            <a:ext cx="5524500" cy="437873"/>
          </a:xfrm>
        </p:spPr>
        <p:txBody>
          <a:bodyPr anchor="t"/>
          <a:lstStyle>
            <a:lvl1pPr marL="0" indent="0" defTabSz="228600">
              <a:lnSpc>
                <a:spcPct val="90000"/>
              </a:lnSpc>
              <a:spcAft>
                <a:spcPts val="0"/>
              </a:spcAft>
              <a:buFont typeface="Arial" panose="020B0604020202020204" pitchFamily="34" charse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more info here 12pt</a:t>
            </a:r>
          </a:p>
        </p:txBody>
      </p:sp>
      <p:sp>
        <p:nvSpPr>
          <p:cNvPr id="21" name="Text Placeholder 2">
            <a:extLst>
              <a:ext uri="{FF2B5EF4-FFF2-40B4-BE49-F238E27FC236}">
                <a16:creationId xmlns:a16="http://schemas.microsoft.com/office/drawing/2014/main" id="{842901BF-D744-42DD-805A-32CB37B9D8BC}"/>
              </a:ext>
            </a:extLst>
          </p:cNvPr>
          <p:cNvSpPr>
            <a:spLocks noGrp="1"/>
          </p:cNvSpPr>
          <p:nvPr>
            <p:ph type="body" idx="17" hasCustomPrompt="1"/>
          </p:nvPr>
        </p:nvSpPr>
        <p:spPr>
          <a:xfrm>
            <a:off x="6286499" y="5874026"/>
            <a:ext cx="5524500" cy="437873"/>
          </a:xfrm>
        </p:spPr>
        <p:txBody>
          <a:bodyPr vert="horz" lIns="0" tIns="0" rIns="0" bIns="0" rtlCol="0" anchor="t">
            <a:noAutofit/>
          </a:bodyPr>
          <a:lstStyle>
            <a:lvl1pPr marL="0" indent="0" defTabSz="228600">
              <a:buNone/>
              <a:defRPr lang="en-US" sz="1200" dirty="0"/>
            </a:lvl1pPr>
          </a:lstStyle>
          <a:p>
            <a:pPr lvl="0"/>
            <a:r>
              <a:rPr lang="en-US" dirty="0"/>
              <a:t>Place more info here 12pt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23894155"/>
      </p:ext>
    </p:extLst>
  </p:cSld>
  <p:clrMapOvr>
    <a:masterClrMapping/>
  </p:clrMapOvr>
  <p:extLst>
    <p:ext uri="{DCECCB84-F9BA-43D5-87BE-67443E8EF086}">
      <p15:sldGuideLst xmlns:p15="http://schemas.microsoft.com/office/powerpoint/2012/main">
        <p15:guide id="1" orient="horz" pos="864">
          <p15:clr>
            <a:srgbClr val="5ACBF0"/>
          </p15:clr>
        </p15:guide>
        <p15:guide id="2" pos="3720">
          <p15:clr>
            <a:srgbClr val="5ACBF0"/>
          </p15:clr>
        </p15:guide>
        <p15:guide id="3" pos="396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lumns 3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Tree>
    <p:extLst>
      <p:ext uri="{BB962C8B-B14F-4D97-AF65-F5344CB8AC3E}">
        <p14:creationId xmlns:p14="http://schemas.microsoft.com/office/powerpoint/2010/main" val="2067898976"/>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lumns 4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1632990613"/>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con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18" name="Date Placeholder 10">
            <a:extLst>
              <a:ext uri="{FF2B5EF4-FFF2-40B4-BE49-F238E27FC236}">
                <a16:creationId xmlns:a16="http://schemas.microsoft.com/office/drawing/2014/main" id="{E3730EFD-23A6-7A4C-8044-54C1542D7587}"/>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Monday, March 22, 2021</a:t>
            </a:fld>
            <a:endParaRPr lang="en-US" dirty="0"/>
          </a:p>
        </p:txBody>
      </p:sp>
    </p:spTree>
    <p:extLst>
      <p:ext uri="{BB962C8B-B14F-4D97-AF65-F5344CB8AC3E}">
        <p14:creationId xmlns:p14="http://schemas.microsoft.com/office/powerpoint/2010/main" val="1631796125"/>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am 4 - 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Font typeface="Arial" panose="020B0604020202020204" pitchFamily="34" charse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172433"/>
          </a:xfrm>
        </p:spPr>
        <p:txBody>
          <a:bodyPr/>
          <a:lstStyle>
            <a:lvl1pPr marL="0" indent="0">
              <a:lnSpc>
                <a:spcPct val="80000"/>
              </a:lnSpc>
              <a:spcAft>
                <a:spcPts val="600"/>
              </a:spcAft>
              <a:buFont typeface="Arial" panose="020B0604020202020204" pitchFamily="34" charset="0"/>
              <a:buNone/>
              <a:defRPr sz="2400" b="0" i="0">
                <a:solidFill>
                  <a:schemeClr val="accent2"/>
                </a:solidFill>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Full Name</a:t>
            </a:r>
          </a:p>
          <a:p>
            <a:pPr lvl="1"/>
            <a:r>
              <a:rPr lang="en-US" dirty="0"/>
              <a:t>Role</a:t>
            </a:r>
          </a:p>
          <a:p>
            <a:pPr lvl="2"/>
            <a:r>
              <a:rPr lang="en-US" dirty="0"/>
              <a:t>Short bio</a:t>
            </a:r>
          </a:p>
          <a:p>
            <a:pPr lvl="3"/>
            <a:r>
              <a:rPr lang="en-US" dirty="0"/>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Tree>
    <p:extLst>
      <p:ext uri="{BB962C8B-B14F-4D97-AF65-F5344CB8AC3E}">
        <p14:creationId xmlns:p14="http://schemas.microsoft.com/office/powerpoint/2010/main" val="3351294772"/>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am 6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Tree>
    <p:extLst>
      <p:ext uri="{BB962C8B-B14F-4D97-AF65-F5344CB8AC3E}">
        <p14:creationId xmlns:p14="http://schemas.microsoft.com/office/powerpoint/2010/main" val="1192922077"/>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am 6 - 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pic>
        <p:nvPicPr>
          <p:cNvPr id="4" name="Picture 3">
            <a:extLst>
              <a:ext uri="{FF2B5EF4-FFF2-40B4-BE49-F238E27FC236}">
                <a16:creationId xmlns:a16="http://schemas.microsoft.com/office/drawing/2014/main" id="{DB3CD3D7-329E-47BB-94A7-43044FF6B3F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36663271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am 8 +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p>
            <a:pPr lvl="0"/>
            <a:r>
              <a:rPr lang="en-GB" dirty="0"/>
              <a:t>Place text here, use indent to access other levels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2"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3"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5"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4"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49" name="Straight Connector 48">
            <a:extLst>
              <a:ext uri="{FF2B5EF4-FFF2-40B4-BE49-F238E27FC236}">
                <a16:creationId xmlns:a16="http://schemas.microsoft.com/office/drawing/2014/main" id="{F41646E1-19C3-4B9B-B997-D1E684346A58}"/>
              </a:ext>
            </a:extLst>
          </p:cNvPr>
          <p:cNvCxnSpPr>
            <a:cxnSpLocks/>
          </p:cNvCxnSpPr>
          <p:nvPr userDrawn="1"/>
        </p:nvCxnSpPr>
        <p:spPr>
          <a:xfrm>
            <a:off x="4325822"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573D48A-A495-4050-90E3-75258FCF3377}"/>
              </a:ext>
            </a:extLst>
          </p:cNvPr>
          <p:cNvCxnSpPr>
            <a:cxnSpLocks/>
          </p:cNvCxnSpPr>
          <p:nvPr userDrawn="1"/>
        </p:nvCxnSpPr>
        <p:spPr>
          <a:xfrm>
            <a:off x="6298233"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73483C0-79C0-4141-9CB1-0BA663E254D0}"/>
              </a:ext>
            </a:extLst>
          </p:cNvPr>
          <p:cNvCxnSpPr>
            <a:cxnSpLocks/>
          </p:cNvCxnSpPr>
          <p:nvPr userDrawn="1"/>
        </p:nvCxnSpPr>
        <p:spPr>
          <a:xfrm>
            <a:off x="8270644"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A17C9C-D115-468F-86DD-CDE522721719}"/>
              </a:ext>
            </a:extLst>
          </p:cNvPr>
          <p:cNvCxnSpPr>
            <a:cxnSpLocks/>
          </p:cNvCxnSpPr>
          <p:nvPr userDrawn="1"/>
        </p:nvCxnSpPr>
        <p:spPr>
          <a:xfrm>
            <a:off x="10243055"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5"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6" name="Straight Connector 35">
            <a:extLst>
              <a:ext uri="{FF2B5EF4-FFF2-40B4-BE49-F238E27FC236}">
                <a16:creationId xmlns:a16="http://schemas.microsoft.com/office/drawing/2014/main" id="{4AEBC920-4A06-1844-A297-04C9B4995EA2}"/>
              </a:ext>
            </a:extLst>
          </p:cNvPr>
          <p:cNvCxnSpPr>
            <a:cxnSpLocks/>
          </p:cNvCxnSpPr>
          <p:nvPr userDrawn="1"/>
        </p:nvCxnSpPr>
        <p:spPr>
          <a:xfrm>
            <a:off x="4325822"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8D916B0-6C7A-FE46-ADE6-48744F6FD90A}"/>
              </a:ext>
            </a:extLst>
          </p:cNvPr>
          <p:cNvCxnSpPr>
            <a:cxnSpLocks/>
          </p:cNvCxnSpPr>
          <p:nvPr userDrawn="1"/>
        </p:nvCxnSpPr>
        <p:spPr>
          <a:xfrm>
            <a:off x="6298233"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86475A-7CFD-8340-A566-4FB21E689F0A}"/>
              </a:ext>
            </a:extLst>
          </p:cNvPr>
          <p:cNvCxnSpPr>
            <a:cxnSpLocks/>
          </p:cNvCxnSpPr>
          <p:nvPr userDrawn="1"/>
        </p:nvCxnSpPr>
        <p:spPr>
          <a:xfrm>
            <a:off x="8270644"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9DFD2D-5360-2342-829B-32DDEB7EBEB1}"/>
              </a:ext>
            </a:extLst>
          </p:cNvPr>
          <p:cNvCxnSpPr>
            <a:cxnSpLocks/>
          </p:cNvCxnSpPr>
          <p:nvPr userDrawn="1"/>
        </p:nvCxnSpPr>
        <p:spPr>
          <a:xfrm>
            <a:off x="10243055"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3" name="TextBox 2">
            <a:extLst>
              <a:ext uri="{FF2B5EF4-FFF2-40B4-BE49-F238E27FC236}">
                <a16:creationId xmlns:a16="http://schemas.microsoft.com/office/drawing/2014/main" id="{FC687A6A-0DE7-4742-9FEC-F4CAACF6BD01}"/>
              </a:ext>
            </a:extLst>
          </p:cNvPr>
          <p:cNvSpPr txBox="1"/>
          <p:nvPr userDrawn="1"/>
        </p:nvSpPr>
        <p:spPr>
          <a:xfrm>
            <a:off x="9363919" y="6620719"/>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5" name="TextBox 4">
            <a:extLst>
              <a:ext uri="{FF2B5EF4-FFF2-40B4-BE49-F238E27FC236}">
                <a16:creationId xmlns:a16="http://schemas.microsoft.com/office/drawing/2014/main" id="{AFC37153-4580-BB48-AD3A-E289DF242EE6}"/>
              </a:ext>
            </a:extLst>
          </p:cNvPr>
          <p:cNvSpPr txBox="1"/>
          <p:nvPr userDrawn="1"/>
        </p:nvSpPr>
        <p:spPr>
          <a:xfrm>
            <a:off x="9734309" y="6539696"/>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2E3869D1-469A-5B41-97BC-C47919F46F86}"/>
              </a:ext>
            </a:extLst>
          </p:cNvPr>
          <p:cNvSpPr txBox="1"/>
          <p:nvPr userDrawn="1"/>
        </p:nvSpPr>
        <p:spPr>
          <a:xfrm>
            <a:off x="10131552" y="6528816"/>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304841302"/>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Master: White Centered 3">
    <p:bg>
      <p:bgPr>
        <a:solidFill>
          <a:schemeClr val="bg1"/>
        </a:solidFill>
        <a:effectLst/>
      </p:bgPr>
    </p:bg>
    <p:spTree>
      <p:nvGrpSpPr>
        <p:cNvPr id="1" name=""/>
        <p:cNvGrpSpPr/>
        <p:nvPr/>
      </p:nvGrpSpPr>
      <p:grpSpPr>
        <a:xfrm>
          <a:off x="0" y="0"/>
          <a:ext cx="0" cy="0"/>
          <a:chOff x="0" y="0"/>
          <a:chExt cx="0" cy="0"/>
        </a:xfrm>
      </p:grpSpPr>
      <p:sp>
        <p:nvSpPr>
          <p:cNvPr id="7" name="Freeform 6"/>
          <p:cNvSpPr>
            <a:spLocks noChangeAspect="1"/>
          </p:cNvSpPr>
          <p:nvPr userDrawn="1"/>
        </p:nvSpPr>
        <p:spPr bwMode="auto">
          <a:xfrm>
            <a:off x="3878470" y="913011"/>
            <a:ext cx="4361888" cy="4516957"/>
          </a:xfrm>
          <a:custGeom>
            <a:avLst/>
            <a:gdLst>
              <a:gd name="T0" fmla="*/ 0 w 872"/>
              <a:gd name="T1" fmla="*/ 0 h 903"/>
              <a:gd name="T2" fmla="*/ 0 w 872"/>
              <a:gd name="T3" fmla="*/ 197 h 903"/>
              <a:gd name="T4" fmla="*/ 629 w 872"/>
              <a:gd name="T5" fmla="*/ 451 h 903"/>
              <a:gd name="T6" fmla="*/ 0 w 872"/>
              <a:gd name="T7" fmla="*/ 706 h 903"/>
              <a:gd name="T8" fmla="*/ 0 w 872"/>
              <a:gd name="T9" fmla="*/ 903 h 903"/>
              <a:gd name="T10" fmla="*/ 872 w 872"/>
              <a:gd name="T11" fmla="*/ 550 h 903"/>
              <a:gd name="T12" fmla="*/ 872 w 872"/>
              <a:gd name="T13" fmla="*/ 353 h 903"/>
              <a:gd name="T14" fmla="*/ 0 w 872"/>
              <a:gd name="T15" fmla="*/ 0 h 9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2" h="903">
                <a:moveTo>
                  <a:pt x="0" y="0"/>
                </a:moveTo>
                <a:lnTo>
                  <a:pt x="0" y="197"/>
                </a:lnTo>
                <a:lnTo>
                  <a:pt x="629" y="451"/>
                </a:lnTo>
                <a:lnTo>
                  <a:pt x="0" y="706"/>
                </a:lnTo>
                <a:lnTo>
                  <a:pt x="0" y="903"/>
                </a:lnTo>
                <a:lnTo>
                  <a:pt x="872" y="550"/>
                </a:lnTo>
                <a:lnTo>
                  <a:pt x="872" y="353"/>
                </a:lnTo>
                <a:lnTo>
                  <a:pt x="0" y="0"/>
                </a:lnTo>
                <a:close/>
              </a:path>
            </a:pathLst>
          </a:custGeom>
          <a:noFill/>
          <a:ln w="38100">
            <a:solidFill>
              <a:srgbClr val="00D700"/>
            </a:solid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 name="Title 1"/>
          <p:cNvSpPr>
            <a:spLocks noGrp="1"/>
          </p:cNvSpPr>
          <p:nvPr>
            <p:ph type="ctrTitle" hasCustomPrompt="1"/>
          </p:nvPr>
        </p:nvSpPr>
        <p:spPr>
          <a:xfrm>
            <a:off x="1849582" y="1943100"/>
            <a:ext cx="4246418" cy="2857500"/>
          </a:xfrm>
        </p:spPr>
        <p:txBody>
          <a:bodyPr tIns="0" anchor="t" anchorCtr="0">
            <a:noAutofit/>
          </a:bodyPr>
          <a:lstStyle>
            <a:lvl1pPr algn="l">
              <a:lnSpc>
                <a:spcPct val="70000"/>
              </a:lnSpc>
              <a:defRPr sz="6000">
                <a:solidFill>
                  <a:schemeClr val="tx1"/>
                </a:solidFill>
                <a:latin typeface="Graphik Black" panose="020B0A03030202060203" pitchFamily="34" charset="0"/>
              </a:defRPr>
            </a:lvl1pPr>
          </a:lstStyle>
          <a:p>
            <a:r>
              <a:rPr lang="en-US" dirty="0"/>
              <a:t>Click to edit title</a:t>
            </a:r>
          </a:p>
        </p:txBody>
      </p:sp>
      <p:sp>
        <p:nvSpPr>
          <p:cNvPr id="8" name="Text Placeholder 7"/>
          <p:cNvSpPr>
            <a:spLocks noGrp="1"/>
          </p:cNvSpPr>
          <p:nvPr>
            <p:ph type="body" sz="quarter" idx="13" hasCustomPrompt="1"/>
          </p:nvPr>
        </p:nvSpPr>
        <p:spPr>
          <a:xfrm>
            <a:off x="9525000" y="436417"/>
            <a:ext cx="2286000" cy="3512127"/>
          </a:xfrm>
        </p:spPr>
        <p:txBody>
          <a:bodyPr>
            <a:noAutofit/>
          </a:bodyPr>
          <a:lstStyle>
            <a:lvl1pPr marL="0" indent="0">
              <a:lnSpc>
                <a:spcPct val="70000"/>
              </a:lnSpc>
              <a:defRPr sz="2800" b="1" baseline="0">
                <a:solidFill>
                  <a:schemeClr val="tx1"/>
                </a:solidFill>
                <a:latin typeface="+mn-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0706" y="5839861"/>
            <a:ext cx="4521797" cy="674776"/>
          </a:xfrm>
          <a:prstGeom prst="rect">
            <a:avLst/>
          </a:prstGeom>
        </p:spPr>
      </p:pic>
    </p:spTree>
    <p:extLst>
      <p:ext uri="{BB962C8B-B14F-4D97-AF65-F5344CB8AC3E}">
        <p14:creationId xmlns:p14="http://schemas.microsoft.com/office/powerpoint/2010/main" val="3046498060"/>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ext and Image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27BE519-6A5B-4320-BE53-57885A779914}"/>
              </a:ext>
            </a:extLst>
          </p:cNvPr>
          <p:cNvSpPr>
            <a:spLocks noGrp="1"/>
          </p:cNvSpPr>
          <p:nvPr>
            <p:ph type="body" sz="quarter" idx="14" hasCustomPrompt="1"/>
          </p:nvPr>
        </p:nvSpPr>
        <p:spPr>
          <a:xfrm>
            <a:off x="381001" y="3267635"/>
            <a:ext cx="5334000" cy="2667000"/>
          </a:xfrm>
        </p:spPr>
        <p:txBody>
          <a:bodyPr/>
          <a:lstStyle>
            <a:lvl1pPr marL="0" indent="0">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96769"/>
            <a:ext cx="6096000" cy="6857999"/>
          </a:xfrm>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Add image, then ‘Send to Back’</a:t>
            </a:r>
            <a:endParaRPr lang="en-US" dirty="0"/>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sp>
        <p:nvSpPr>
          <p:cNvPr id="7" name="Slide Number Placeholder 6">
            <a:extLst>
              <a:ext uri="{FF2B5EF4-FFF2-40B4-BE49-F238E27FC236}">
                <a16:creationId xmlns:a16="http://schemas.microsoft.com/office/drawing/2014/main" id="{471ECD14-894C-4210-BC23-98D893AA2320}"/>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solidFill>
                  <a:schemeClr val="tx1">
                    <a:alpha val="75000"/>
                  </a:schemeClr>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13C499DC-456D-AD4E-B8A4-E55217F992E7}"/>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2020 Accenture. All rights reserved.</a:t>
            </a:r>
            <a:endParaRPr lang="en-US" noProof="0" dirty="0">
              <a:solidFill>
                <a:schemeClr val="tx1">
                  <a:alpha val="75000"/>
                </a:schemeClr>
              </a:solidFill>
            </a:endParaRPr>
          </a:p>
        </p:txBody>
      </p:sp>
    </p:spTree>
    <p:extLst>
      <p:ext uri="{BB962C8B-B14F-4D97-AF65-F5344CB8AC3E}">
        <p14:creationId xmlns:p14="http://schemas.microsoft.com/office/powerpoint/2010/main" val="27767109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no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dirty="0"/>
              <a:t>Place headline here (36pt, min 30pt)</a:t>
            </a:r>
            <a:endParaRPr lang="en-US" dirty="0"/>
          </a:p>
        </p:txBody>
      </p:sp>
      <p:pic>
        <p:nvPicPr>
          <p:cNvPr id="2" name="Picture 1">
            <a:extLst>
              <a:ext uri="{FF2B5EF4-FFF2-40B4-BE49-F238E27FC236}">
                <a16:creationId xmlns:a16="http://schemas.microsoft.com/office/drawing/2014/main" id="{A9656D06-A8CE-4A1F-9876-6AFBEE60C2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13" name="TextBox 12">
            <a:extLst>
              <a:ext uri="{FF2B5EF4-FFF2-40B4-BE49-F238E27FC236}">
                <a16:creationId xmlns:a16="http://schemas.microsoft.com/office/drawing/2014/main" id="{C5A17E02-A31F-4B3C-922A-197462C89A0D}"/>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extBox 13">
            <a:extLst>
              <a:ext uri="{FF2B5EF4-FFF2-40B4-BE49-F238E27FC236}">
                <a16:creationId xmlns:a16="http://schemas.microsoft.com/office/drawing/2014/main" id="{A10195CB-D424-4B71-9300-2867217A049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2" name="Text Placeholder 14">
            <a:extLst>
              <a:ext uri="{FF2B5EF4-FFF2-40B4-BE49-F238E27FC236}">
                <a16:creationId xmlns:a16="http://schemas.microsoft.com/office/drawing/2014/main" id="{6EB7BC02-64C6-5A42-A5C4-F0D83DB51123}"/>
              </a:ext>
            </a:extLst>
          </p:cNvPr>
          <p:cNvSpPr>
            <a:spLocks noGrp="1"/>
          </p:cNvSpPr>
          <p:nvPr>
            <p:ph type="body" sz="quarter" idx="17" hasCustomPrompt="1"/>
          </p:nvPr>
        </p:nvSpPr>
        <p:spPr>
          <a:xfrm>
            <a:off x="6476999" y="3267635"/>
            <a:ext cx="5334000" cy="2667000"/>
          </a:xfrm>
        </p:spPr>
        <p:txBody>
          <a:bodyPr/>
          <a:lstStyle>
            <a:lvl1pPr marL="0" indent="0">
              <a:buNone/>
              <a:defRPr sz="2400">
                <a:solidFill>
                  <a:schemeClr val="tx1"/>
                </a:solidFill>
                <a:latin typeface="GT Sectra Fine" panose="00000500000000000000" pitchFamily="50" charset="0"/>
              </a:defRPr>
            </a:lvl1pPr>
            <a:lvl2pPr marL="0" indent="0">
              <a:buNone/>
              <a:defRPr sz="1800">
                <a:solidFill>
                  <a:schemeClr val="tx1"/>
                </a:solidFill>
              </a:defRPr>
            </a:lvl2pPr>
            <a:lvl3pPr marL="228600">
              <a:buFont typeface="Arial" panose="020B0604020202020204" pitchFamily="34" charset="0"/>
              <a:buChar char="•"/>
              <a:defRPr sz="1800">
                <a:solidFill>
                  <a:schemeClr val="tx1"/>
                </a:solidFill>
              </a:defRPr>
            </a:lvl3pPr>
            <a:lvl4pPr marL="457200">
              <a:buFont typeface="System Font"/>
              <a:buChar char="–"/>
              <a:defRPr sz="1600">
                <a:solidFill>
                  <a:schemeClr val="tx1"/>
                </a:solidFill>
              </a:defRPr>
            </a:lvl4pPr>
            <a:lvl5pPr marL="685800">
              <a:buFont typeface="Arial" panose="020B0604020202020204" pitchFamily="34" charset="0"/>
              <a:buChar char="•"/>
              <a:defRPr sz="1600">
                <a:solidFill>
                  <a:schemeClr val="tx1"/>
                </a:solidFill>
              </a:defRPr>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Tree>
    <p:extLst>
      <p:ext uri="{BB962C8B-B14F-4D97-AF65-F5344CB8AC3E}">
        <p14:creationId xmlns:p14="http://schemas.microsoft.com/office/powerpoint/2010/main" val="6931780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2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1" y="744434"/>
            <a:ext cx="4190998" cy="4976446"/>
          </a:xfrm>
          <a:solidFill>
            <a:schemeClr val="bg1"/>
          </a:solidFill>
        </p:spPr>
        <p:txBody>
          <a:bodyPr tIns="274320" bIns="274320" anchor="ctr"/>
          <a:lstStyle>
            <a:lvl1pPr marL="0" indent="0" algn="ctr">
              <a:buNone/>
              <a:defRPr sz="1400" b="0">
                <a:solidFill>
                  <a:schemeClr val="tx1"/>
                </a:solidFill>
              </a:defRPr>
            </a:lvl1pPr>
          </a:lstStyle>
          <a:p>
            <a:r>
              <a:rPr lang="en-GB" dirty="0"/>
              <a:t>Add image</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a:t>
            </a:r>
          </a:p>
        </p:txBody>
      </p:sp>
    </p:spTree>
    <p:extLst>
      <p:ext uri="{BB962C8B-B14F-4D97-AF65-F5344CB8AC3E}">
        <p14:creationId xmlns:p14="http://schemas.microsoft.com/office/powerpoint/2010/main" val="39079709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tat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92" y="0"/>
            <a:ext cx="6096008" cy="6311900"/>
          </a:xfrm>
          <a:solidFill>
            <a:schemeClr val="bg2"/>
          </a:solid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raphic 4">
            <a:extLst>
              <a:ext uri="{FF2B5EF4-FFF2-40B4-BE49-F238E27FC236}">
                <a16:creationId xmlns:a16="http://schemas.microsoft.com/office/drawing/2014/main" id="{B5857967-07ED-4F5E-A053-B5E7B0047997}"/>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61FAF127-9F53-4673-A2A8-7956E1AE99D5}"/>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rPr>
              <a:t>Copyright © 2020 Accenture. All rights reserved.</a:t>
            </a:r>
            <a:endParaRPr lang="en-US" noProof="0" dirty="0">
              <a:solidFill>
                <a:schemeClr val="bg1">
                  <a:alpha val="75000"/>
                </a:schemeClr>
              </a:solidFill>
            </a:endParaRPr>
          </a:p>
        </p:txBody>
      </p:sp>
      <p:sp>
        <p:nvSpPr>
          <p:cNvPr id="6" name="TextBox 5">
            <a:extLst>
              <a:ext uri="{FF2B5EF4-FFF2-40B4-BE49-F238E27FC236}">
                <a16:creationId xmlns:a16="http://schemas.microsoft.com/office/drawing/2014/main" id="{AF44D4EC-5AC3-4E83-91F6-146FE9DE044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dirty="0">
              <a:solidFill>
                <a:schemeClr val="bg1">
                  <a:alpha val="75000"/>
                </a:schemeClr>
              </a:solidFill>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Tree>
    <p:extLst>
      <p:ext uri="{BB962C8B-B14F-4D97-AF65-F5344CB8AC3E}">
        <p14:creationId xmlns:p14="http://schemas.microsoft.com/office/powerpoint/2010/main" val="4133491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tat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a:xfrm>
            <a:off x="9144056" y="3155948"/>
            <a:ext cx="3047944" cy="3155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76" y="-1"/>
            <a:ext cx="3048024" cy="3151189"/>
          </a:xfrm>
          <a:solidFill>
            <a:schemeClr val="bg2"/>
          </a:solid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2"/>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a:xfrm>
            <a:off x="0" y="3155942"/>
            <a:ext cx="3048000" cy="3155958"/>
          </a:xfrm>
          <a:solidFill>
            <a:schemeClr val="bg2"/>
          </a:solidFill>
        </p:spPr>
        <p:txBody>
          <a:bodyPr vert="horz" lIns="0" tIns="0" rIns="0" bIns="0" rtlCol="0" anchor="ctr">
            <a:noAutofit/>
          </a:bodyPr>
          <a:lstStyle>
            <a:lvl1pPr marL="0" indent="0" algn="ctr">
              <a:buNone/>
              <a:defRPr lang="en-US" sz="1400" dirty="0"/>
            </a:lvl1pPr>
          </a:lstStyle>
          <a:p>
            <a:pPr marL="228600" lvl="0" indent="-228600" algn="ctr"/>
            <a:r>
              <a:rPr lang="en-GB" dirty="0"/>
              <a:t>Add image here</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11" name="Graphic 4">
            <a:extLst>
              <a:ext uri="{FF2B5EF4-FFF2-40B4-BE49-F238E27FC236}">
                <a16:creationId xmlns:a16="http://schemas.microsoft.com/office/drawing/2014/main" id="{2823ABF6-DA1C-4C36-B01C-57A2B31166E8}"/>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000000"/>
                </a:solidFill>
                <a:effectLst/>
                <a:uLnTx/>
                <a:uFillTx/>
                <a:latin typeface="Graphik"/>
                <a:ea typeface="+mj-ea"/>
                <a:cs typeface="+mj-cs"/>
              </a:rPr>
              <a:t>P</a:t>
            </a:r>
            <a:r>
              <a:rPr kumimoji="0" lang="en-US" sz="3600" b="1" i="0" u="none" strike="noStrike" kern="1200" cap="none" spc="0" normalizeH="0" baseline="0" noProof="0" dirty="0">
                <a:ln>
                  <a:noFill/>
                </a:ln>
                <a:solidFill>
                  <a:srgbClr val="000000"/>
                </a:solidFill>
                <a:effectLst/>
                <a:uLnTx/>
                <a:uFillTx/>
                <a:latin typeface="Graphik"/>
                <a:ea typeface="+mj-ea"/>
                <a:cs typeface="+mj-cs"/>
              </a:rPr>
              <a:t>lace headline here 36pt, min 30pt)</a:t>
            </a:r>
          </a:p>
        </p:txBody>
      </p:sp>
      <p:sp>
        <p:nvSpPr>
          <p:cNvPr id="2" name="TextBox 1">
            <a:extLst>
              <a:ext uri="{FF2B5EF4-FFF2-40B4-BE49-F238E27FC236}">
                <a16:creationId xmlns:a16="http://schemas.microsoft.com/office/drawing/2014/main" id="{37D52323-3645-4D54-A333-3E2D3D1E3ED3}"/>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rPr>
              <a:t>Copyright © 2020 Accenture. All rights reserved.</a:t>
            </a:r>
            <a:endParaRPr lang="en-US" noProof="0" dirty="0">
              <a:solidFill>
                <a:schemeClr val="bg1">
                  <a:alpha val="75000"/>
                </a:schemeClr>
              </a:solidFill>
            </a:endParaRPr>
          </a:p>
        </p:txBody>
      </p:sp>
      <p:sp>
        <p:nvSpPr>
          <p:cNvPr id="3" name="TextBox 2">
            <a:extLst>
              <a:ext uri="{FF2B5EF4-FFF2-40B4-BE49-F238E27FC236}">
                <a16:creationId xmlns:a16="http://schemas.microsoft.com/office/drawing/2014/main" id="{9CC17CEB-6634-4DFE-841E-12DDA90C7C5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dirty="0">
              <a:solidFill>
                <a:schemeClr val="bg1">
                  <a:alpha val="75000"/>
                </a:schemeClr>
              </a:solidFill>
            </a:endParaRPr>
          </a:p>
        </p:txBody>
      </p:sp>
    </p:spTree>
    <p:extLst>
      <p:ext uri="{BB962C8B-B14F-4D97-AF65-F5344CB8AC3E}">
        <p14:creationId xmlns:p14="http://schemas.microsoft.com/office/powerpoint/2010/main" val="221883669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EA97BC18-949B-4A9A-B05F-CA4F3F80FEC9}"/>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5" name="TextBox 14">
            <a:extLst>
              <a:ext uri="{FF2B5EF4-FFF2-40B4-BE49-F238E27FC236}">
                <a16:creationId xmlns:a16="http://schemas.microsoft.com/office/drawing/2014/main" id="{CF34DCA4-9B3F-424E-8478-0FB3BCA6E006}"/>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Tree>
    <p:extLst>
      <p:ext uri="{BB962C8B-B14F-4D97-AF65-F5344CB8AC3E}">
        <p14:creationId xmlns:p14="http://schemas.microsoft.com/office/powerpoint/2010/main" val="1173542792"/>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extBox 3">
            <a:extLst>
              <a:ext uri="{FF2B5EF4-FFF2-40B4-BE49-F238E27FC236}">
                <a16:creationId xmlns:a16="http://schemas.microsoft.com/office/drawing/2014/main" id="{84D7B63E-E6E1-481B-936E-CE344FE52C2F}"/>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5" name="TextBox 4">
            <a:extLst>
              <a:ext uri="{FF2B5EF4-FFF2-40B4-BE49-F238E27FC236}">
                <a16:creationId xmlns:a16="http://schemas.microsoft.com/office/drawing/2014/main" id="{13DA5CD6-870E-4AEB-ABEE-5BC1AF19C661}"/>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1094869021"/>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1" name="Picture Placeholder 18">
            <a:extLst>
              <a:ext uri="{FF2B5EF4-FFF2-40B4-BE49-F238E27FC236}">
                <a16:creationId xmlns:a16="http://schemas.microsoft.com/office/drawing/2014/main" id="{0302C3C0-FF67-42ED-97D5-60E1344FC3C3}"/>
              </a:ext>
            </a:extLst>
          </p:cNvPr>
          <p:cNvSpPr>
            <a:spLocks noGrp="1"/>
          </p:cNvSpPr>
          <p:nvPr>
            <p:ph type="pic" sz="quarter" idx="13" hasCustomPrompt="1"/>
          </p:nvPr>
        </p:nvSpPr>
        <p:spPr>
          <a:xfrm>
            <a:off x="0" y="0"/>
            <a:ext cx="12192000" cy="6858000"/>
          </a:xfrm>
          <a:noFill/>
        </p:spPr>
        <p:txBody>
          <a:bodyPr tIns="274320" bIns="274320" anchor="t"/>
          <a:lstStyle>
            <a:lvl1pPr marL="0" indent="0" algn="ctr">
              <a:buNone/>
              <a:defRPr sz="1400" b="0">
                <a:solidFill>
                  <a:schemeClr val="tx2"/>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headline here</a:t>
            </a:r>
          </a:p>
        </p:txBody>
      </p:sp>
      <p:pic>
        <p:nvPicPr>
          <p:cNvPr id="3" name="Picture 2">
            <a:extLst>
              <a:ext uri="{FF2B5EF4-FFF2-40B4-BE49-F238E27FC236}">
                <a16:creationId xmlns:a16="http://schemas.microsoft.com/office/drawing/2014/main" id="{BD6F1257-AA6C-44C6-86DE-CAD089D0893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8" name="Slide Number Placeholder 6">
            <a:extLst>
              <a:ext uri="{FF2B5EF4-FFF2-40B4-BE49-F238E27FC236}">
                <a16:creationId xmlns:a16="http://schemas.microsoft.com/office/drawing/2014/main" id="{28ACB7EA-E7A1-452B-89CA-4FA566F73421}"/>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lgn="r">
              <a:defRPr lang="en-US" sz="800" smtClean="0">
                <a:solidFill>
                  <a:schemeClr val="tx1">
                    <a:alpha val="75000"/>
                  </a:schemeClr>
                </a:solidFill>
              </a:defRPr>
            </a:lvl1pPr>
          </a:lstStyle>
          <a:p>
            <a:pPr algn="r" defTabSz="228600">
              <a:spcAft>
                <a:spcPts val="1200"/>
              </a:spcAft>
            </a:pPr>
            <a:fld id="{CC9E6EB9-168E-4914-8CC7-2E853AFB4F1B}" type="slidenum">
              <a:rPr lang="en-GB" smtClean="0"/>
              <a:pPr defTabSz="228600">
                <a:spcAft>
                  <a:spcPts val="1200"/>
                </a:spcAft>
              </a:pPr>
              <a:t>‹#›</a:t>
            </a:fld>
            <a:endParaRPr lang="en-GB"/>
          </a:p>
        </p:txBody>
      </p:sp>
      <p:sp>
        <p:nvSpPr>
          <p:cNvPr id="7" name="TextBox 6">
            <a:extLst>
              <a:ext uri="{FF2B5EF4-FFF2-40B4-BE49-F238E27FC236}">
                <a16:creationId xmlns:a16="http://schemas.microsoft.com/office/drawing/2014/main" id="{9DE018DE-8A90-C842-A7BE-D441C9648D56}"/>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2020 Accenture. All rights reserved.</a:t>
            </a:r>
            <a:endParaRPr lang="en-US" noProof="0" dirty="0">
              <a:solidFill>
                <a:schemeClr val="tx1">
                  <a:alpha val="75000"/>
                </a:schemeClr>
              </a:solidFill>
            </a:endParaRPr>
          </a:p>
        </p:txBody>
      </p:sp>
    </p:spTree>
    <p:extLst>
      <p:ext uri="{BB962C8B-B14F-4D97-AF65-F5344CB8AC3E}">
        <p14:creationId xmlns:p14="http://schemas.microsoft.com/office/powerpoint/2010/main" val="2479535101"/>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Tree>
    <p:extLst>
      <p:ext uri="{BB962C8B-B14F-4D97-AF65-F5344CB8AC3E}">
        <p14:creationId xmlns:p14="http://schemas.microsoft.com/office/powerpoint/2010/main" val="7186182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dirty="0"/>
              <a:t>Iconography: Monoline</a:t>
            </a:r>
          </a:p>
        </p:txBody>
      </p:sp>
      <p:sp>
        <p:nvSpPr>
          <p:cNvPr id="2" name="TextBox 1">
            <a:extLst>
              <a:ext uri="{FF2B5EF4-FFF2-40B4-BE49-F238E27FC236}">
                <a16:creationId xmlns:a16="http://schemas.microsoft.com/office/drawing/2014/main" id="{AF966297-1DCC-45B0-9DA7-3CE9DE25D2DF}"/>
              </a:ext>
            </a:extLst>
          </p:cNvPr>
          <p:cNvSpPr txBox="1"/>
          <p:nvPr userDrawn="1"/>
        </p:nvSpPr>
        <p:spPr>
          <a:xfrm>
            <a:off x="380999" y="927847"/>
            <a:ext cx="11429981" cy="500243"/>
          </a:xfrm>
          <a:prstGeom prst="rect">
            <a:avLst/>
          </a:prstGeom>
          <a:noFill/>
        </p:spPr>
        <p:txBody>
          <a:bodyPr wrap="square" lIns="0" tIns="0" rIns="0" bIns="0" rtlCol="0">
            <a:noAutofit/>
          </a:bodyPr>
          <a:lstStyle/>
          <a:p>
            <a:pPr defTabSz="228600">
              <a:spcAft>
                <a:spcPts val="1200"/>
              </a:spcAft>
            </a:pPr>
            <a:r>
              <a:rPr lang="en-GB" sz="1600" dirty="0"/>
              <a:t>Our expansive asset library including fonts, photography, iconography and custom slides are available </a:t>
            </a:r>
            <a:r>
              <a:rPr lang="en-GB" sz="1600" dirty="0">
                <a:solidFill>
                  <a:schemeClr val="accent1"/>
                </a:solidFill>
              </a:rPr>
              <a:t>[here &lt;link&gt;]</a:t>
            </a:r>
            <a:r>
              <a:rPr lang="en-GB" sz="1600" dirty="0"/>
              <a:t>. Contact </a:t>
            </a:r>
            <a:r>
              <a:rPr kumimoji="0" lang="en-GB" sz="1600" b="0" i="0" u="none" strike="noStrike" kern="1200" cap="none" spc="0" normalizeH="0" baseline="0" noProof="0" dirty="0">
                <a:ln>
                  <a:noFill/>
                </a:ln>
                <a:solidFill>
                  <a:srgbClr val="A100FF"/>
                </a:solidFill>
                <a:effectLst/>
                <a:uLnTx/>
                <a:uFillTx/>
                <a:latin typeface="Graphik"/>
                <a:ea typeface="+mn-ea"/>
                <a:cs typeface="+mn-cs"/>
                <a:hlinkClick r:id="rId2"/>
              </a:rPr>
              <a:t>Amy.Ritz@Accenture.com</a:t>
            </a:r>
            <a:r>
              <a:rPr kumimoji="0" lang="en-GB" sz="1600" b="0" i="0" u="none" strike="noStrike" kern="1200" cap="none" spc="0" normalizeH="0" baseline="0" noProof="0" dirty="0">
                <a:ln>
                  <a:noFill/>
                </a:ln>
                <a:solidFill>
                  <a:srgbClr val="A100FF"/>
                </a:solidFill>
                <a:effectLst/>
                <a:uLnTx/>
                <a:uFillTx/>
                <a:latin typeface="Graphik"/>
                <a:ea typeface="+mn-ea"/>
                <a:cs typeface="+mn-cs"/>
              </a:rPr>
              <a:t> </a:t>
            </a:r>
            <a:r>
              <a:rPr lang="en-GB" sz="1600" dirty="0"/>
              <a:t>for further information. Access the icons below through </a:t>
            </a:r>
            <a:r>
              <a:rPr lang="en-GB" sz="1600" b="1" dirty="0">
                <a:solidFill>
                  <a:schemeClr val="accent1"/>
                </a:solidFill>
              </a:rPr>
              <a:t>View &gt; Slide Master</a:t>
            </a:r>
            <a:r>
              <a:rPr lang="en-GB" sz="1600" dirty="0"/>
              <a:t>.</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0999"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6" y="5548256"/>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1" y="5524348"/>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3" y="1958607"/>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7"/>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2" y="4317934"/>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4"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3" y="3130536"/>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3" y="3170602"/>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7"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89"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8"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2"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7"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2"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1" y="4300132"/>
            <a:ext cx="479568" cy="490720"/>
            <a:chOff x="1580" y="1910"/>
            <a:chExt cx="387" cy="396"/>
          </a:xfrm>
          <a:solidFill>
            <a:schemeClr val="accent4"/>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4"/>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63705713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rt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a:xfrm>
            <a:off x="381000" y="380999"/>
            <a:ext cx="5715000" cy="990601"/>
          </a:xfrm>
        </p:spPr>
        <p:txBody>
          <a:bodyPr/>
          <a:lstStyle/>
          <a:p>
            <a:r>
              <a:rPr lang="en-US" dirty="0"/>
              <a:t>Click to edit Master title style</a:t>
            </a:r>
          </a:p>
        </p:txBody>
      </p:sp>
      <p:sp>
        <p:nvSpPr>
          <p:cNvPr id="3" name="Footer Placeholder 2"/>
          <p:cNvSpPr>
            <a:spLocks noGrp="1"/>
          </p:cNvSpPr>
          <p:nvPr>
            <p:ph type="ftr" sz="quarter" idx="20"/>
          </p:nvPr>
        </p:nvSpPr>
        <p:spPr/>
        <p:txBody>
          <a:bodyPr/>
          <a:lstStyle/>
          <a:p>
            <a:endParaRPr lang="en-US" dirty="0"/>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29620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Thank you</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58080530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rt Headline and 2 Columns">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endParaRPr lang="en-US" dirty="0"/>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a:xfrm>
            <a:off x="381000" y="380999"/>
            <a:ext cx="5715000" cy="990601"/>
          </a:xfrm>
        </p:spPr>
        <p:txBody>
          <a:bodyPr/>
          <a:lstStyle/>
          <a:p>
            <a:r>
              <a:rPr lang="en-US" dirty="0"/>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41012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ort Headline Only">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endParaRPr lang="en-US" dirty="0"/>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1" name="Title 10"/>
          <p:cNvSpPr>
            <a:spLocks noGrp="1"/>
          </p:cNvSpPr>
          <p:nvPr>
            <p:ph type="title"/>
          </p:nvPr>
        </p:nvSpPr>
        <p:spPr>
          <a:xfrm>
            <a:off x="381000" y="380999"/>
            <a:ext cx="5715000" cy="990601"/>
          </a:xfrm>
        </p:spPr>
        <p:txBody>
          <a:bodyPr/>
          <a:lstStyle/>
          <a:p>
            <a:r>
              <a:rPr lang="en-US" dirty="0"/>
              <a:t>Click to edit Master title style</a:t>
            </a:r>
          </a:p>
        </p:txBody>
      </p:sp>
    </p:spTree>
    <p:extLst>
      <p:ext uri="{BB962C8B-B14F-4D97-AF65-F5344CB8AC3E}">
        <p14:creationId xmlns:p14="http://schemas.microsoft.com/office/powerpoint/2010/main" val="2023261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dirty="0"/>
              <a:t>Edit Master text styles</a:t>
            </a:r>
          </a:p>
          <a:p>
            <a:pPr lvl="1"/>
            <a:r>
              <a:rPr lang="en-US" dirty="0"/>
              <a:t>Second level</a:t>
            </a:r>
          </a:p>
          <a:p>
            <a:pPr lvl="2"/>
            <a:r>
              <a:rPr lang="en-US" dirty="0"/>
              <a:t>Third level</a:t>
            </a:r>
          </a:p>
        </p:txBody>
      </p:sp>
      <p:sp>
        <p:nvSpPr>
          <p:cNvPr id="11" name="Title 10"/>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20"/>
          </p:nvPr>
        </p:nvSpPr>
        <p:spPr/>
        <p:txBody>
          <a:bodyPr/>
          <a:lstStyle/>
          <a:p>
            <a:endParaRPr lang="en-US" dirty="0"/>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30896998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4.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image" Target="../media/image4.png"/><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theme" Target="../theme/theme5.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8" Type="http://schemas.openxmlformats.org/officeDocument/2006/relationships/slideLayout" Target="../slideLayouts/slideLayout33.xml"/><Relationship Id="rId3"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1"/>
            <a:ext cx="11430000" cy="1295401"/>
          </a:xfrm>
          <a:prstGeom prst="rect">
            <a:avLst/>
          </a:prstGeom>
        </p:spPr>
        <p:txBody>
          <a:bodyPr vert="horz" lIns="0" tIns="45720" rIns="0" bIns="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381000" y="1828800"/>
            <a:ext cx="11430000" cy="4686300"/>
          </a:xfrm>
          <a:prstGeom prst="rect">
            <a:avLst/>
          </a:prstGeom>
        </p:spPr>
        <p:txBody>
          <a:bodyPr vert="horz" lIns="0" tIns="91440" rIns="0" bIns="45720" rtlCol="0">
            <a:normAutofit/>
          </a:body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4184910590"/>
      </p:ext>
    </p:extLst>
  </p:cSld>
  <p:clrMap bg1="lt1" tx1="dk1" bg2="lt2" tx2="dk2" accent1="accent1" accent2="accent2" accent3="accent3" accent4="accent4" accent5="accent5" accent6="accent6" hlink="hlink" folHlink="folHlink"/>
  <p:sldLayoutIdLst>
    <p:sldLayoutId id="2147483687" r:id="rId1"/>
    <p:sldLayoutId id="2147483704" r:id="rId2"/>
    <p:sldLayoutId id="2147483708" r:id="rId3"/>
    <p:sldLayoutId id="2147483709" r:id="rId4"/>
    <p:sldLayoutId id="2147483710" r:id="rId5"/>
  </p:sldLayoutIdLst>
  <p:hf sldNum="0" hdr="0" ftr="0" dt="0"/>
  <p:txStyles>
    <p:titleStyle>
      <a:lvl1pPr marL="0" indent="0" algn="l" defTabSz="914377" rtl="0" eaLnBrk="1" latinLnBrk="0" hangingPunct="1">
        <a:lnSpc>
          <a:spcPct val="70000"/>
        </a:lnSpc>
        <a:spcBef>
          <a:spcPct val="0"/>
        </a:spcBef>
        <a:buNone/>
        <a:defRPr sz="4000" b="1" kern="1200" cap="all" baseline="0">
          <a:solidFill>
            <a:schemeClr val="tx1"/>
          </a:solidFill>
          <a:latin typeface="+mj-lt"/>
          <a:ea typeface="+mj-ea"/>
          <a:cs typeface="+mj-cs"/>
        </a:defRPr>
      </a:lvl1pPr>
    </p:titleStyle>
    <p:bodyStyle>
      <a:lvl1pPr marL="0" indent="0" algn="l" defTabSz="914377" rtl="0" eaLnBrk="1" latinLnBrk="0" hangingPunct="1">
        <a:lnSpc>
          <a:spcPct val="85000"/>
        </a:lnSpc>
        <a:spcBef>
          <a:spcPts val="0"/>
        </a:spcBef>
        <a:buFont typeface="Arial" panose="020B0604020202020204" pitchFamily="34" charset="0"/>
        <a:buNone/>
        <a:defRPr sz="1800" b="1" kern="1200" cap="all" baseline="0">
          <a:solidFill>
            <a:schemeClr val="tx1"/>
          </a:solidFill>
          <a:latin typeface="+mj-lt"/>
          <a:ea typeface="+mn-ea"/>
          <a:cs typeface="+mn-cs"/>
        </a:defRPr>
      </a:lvl1pPr>
      <a:lvl2pPr marL="0"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tx1"/>
          </a:solidFill>
          <a:latin typeface="+mn-lt"/>
          <a:ea typeface="+mn-ea"/>
          <a:cs typeface="+mn-cs"/>
        </a:defRPr>
      </a:lvl2pPr>
      <a:lvl3pPr marL="0"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userDrawn="1">
          <p15:clr>
            <a:srgbClr val="F26B43"/>
          </p15:clr>
        </p15:guide>
        <p15:guide id="2" pos="5640" userDrawn="1">
          <p15:clr>
            <a:srgbClr val="F26B43"/>
          </p15:clr>
        </p15:guide>
        <p15:guide id="4" userDrawn="1">
          <p15:clr>
            <a:srgbClr val="F26B43"/>
          </p15:clr>
        </p15:guide>
        <p15:guide id="5" orient="horz" pos="240" userDrawn="1">
          <p15:clr>
            <a:srgbClr val="F26B43"/>
          </p15:clr>
        </p15:guide>
        <p15:guide id="6" orient="horz" userDrawn="1">
          <p15:clr>
            <a:srgbClr val="F26B43"/>
          </p15:clr>
        </p15:guide>
        <p15:guide id="7"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pos="7440" userDrawn="1">
          <p15:clr>
            <a:srgbClr val="F26B43"/>
          </p15:clr>
        </p15:guide>
        <p15:guide id="15" orient="horz" pos="2232" userDrawn="1">
          <p15:clr>
            <a:srgbClr val="F26B43"/>
          </p15:clr>
        </p15:guide>
        <p15:guide id="16" orient="horz" pos="32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0999"/>
            <a:ext cx="11430000" cy="990601"/>
          </a:xfrm>
          <a:prstGeom prst="rect">
            <a:avLst/>
          </a:prstGeom>
        </p:spPr>
        <p:txBody>
          <a:bodyPr vert="horz" lIns="0" tIns="45720" rIns="0" bIns="0" rtlCol="0" anchor="t" anchorCtr="0">
            <a:normAutofit/>
          </a:bodyPr>
          <a:lstStyle/>
          <a:p>
            <a:r>
              <a:rPr lang="en-US" dirty="0"/>
              <a:t>Click to edit Master title style</a:t>
            </a:r>
          </a:p>
        </p:txBody>
      </p:sp>
      <p:sp>
        <p:nvSpPr>
          <p:cNvPr id="3" name="Text Placeholder 2"/>
          <p:cNvSpPr>
            <a:spLocks noGrp="1"/>
          </p:cNvSpPr>
          <p:nvPr>
            <p:ph type="body" idx="1"/>
          </p:nvPr>
        </p:nvSpPr>
        <p:spPr>
          <a:xfrm>
            <a:off x="381000" y="1828800"/>
            <a:ext cx="11430000" cy="4686300"/>
          </a:xfrm>
          <a:prstGeom prst="rect">
            <a:avLst/>
          </a:prstGeom>
        </p:spPr>
        <p:txBody>
          <a:bodyPr vert="horz" lIns="0" tIns="91440" rIns="0" bIns="45720" rtlCol="0">
            <a:normAutofit/>
          </a:bodyPr>
          <a:lstStyle/>
          <a:p>
            <a:pPr lvl="0"/>
            <a:r>
              <a:rPr lang="en-US" dirty="0"/>
              <a:t>Edit Master text styles</a:t>
            </a:r>
          </a:p>
          <a:p>
            <a:pPr lvl="1"/>
            <a:r>
              <a:rPr lang="en-US" dirty="0"/>
              <a:t>Second level</a:t>
            </a:r>
          </a:p>
          <a:p>
            <a:pPr lvl="2"/>
            <a:r>
              <a:rPr lang="en-US" dirty="0"/>
              <a:t>Third level</a:t>
            </a:r>
          </a:p>
        </p:txBody>
      </p:sp>
      <p:sp>
        <p:nvSpPr>
          <p:cNvPr id="5" name="Footer Placeholder 4"/>
          <p:cNvSpPr>
            <a:spLocks noGrp="1"/>
          </p:cNvSpPr>
          <p:nvPr>
            <p:ph type="ftr" sz="quarter" idx="3"/>
          </p:nvPr>
        </p:nvSpPr>
        <p:spPr>
          <a:xfrm>
            <a:off x="381002" y="6519009"/>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endParaRPr lang="en-US" dirty="0"/>
          </a:p>
        </p:txBody>
      </p:sp>
      <p:sp>
        <p:nvSpPr>
          <p:cNvPr id="6"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651900722"/>
      </p:ext>
    </p:extLst>
  </p:cSld>
  <p:clrMap bg1="lt1" tx1="dk1" bg2="lt2" tx2="dk2" accent1="accent1" accent2="accent2" accent3="accent3" accent4="accent4" accent5="accent5" accent6="accent6" hlink="hlink" folHlink="folHlink"/>
  <p:sldLayoutIdLst>
    <p:sldLayoutId id="2147483705" r:id="rId1"/>
    <p:sldLayoutId id="2147483700" r:id="rId2"/>
    <p:sldLayoutId id="2147483706" r:id="rId3"/>
    <p:sldLayoutId id="2147483676" r:id="rId4"/>
    <p:sldLayoutId id="2147483701" r:id="rId5"/>
    <p:sldLayoutId id="2147483702" r:id="rId6"/>
    <p:sldLayoutId id="2147483664" r:id="rId7"/>
  </p:sldLayoutIdLst>
  <p:hf sldNum="0" hdr="0" ftr="0" dt="0"/>
  <p:txStyles>
    <p:titleStyle>
      <a:lvl1pPr marL="0" indent="0" algn="l" defTabSz="914377" rtl="0" eaLnBrk="1" latinLnBrk="0" hangingPunct="1">
        <a:lnSpc>
          <a:spcPct val="70000"/>
        </a:lnSpc>
        <a:spcBef>
          <a:spcPct val="0"/>
        </a:spcBef>
        <a:buNone/>
        <a:defRPr sz="4000" b="1" kern="1200" cap="all" baseline="0">
          <a:solidFill>
            <a:schemeClr val="tx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52" userDrawn="1">
          <p15:clr>
            <a:srgbClr val="F26B43"/>
          </p15:clr>
        </p15:guide>
        <p15:guide id="2" pos="5640" userDrawn="1">
          <p15:clr>
            <a:srgbClr val="F26B43"/>
          </p15:clr>
        </p15:guide>
        <p15:guide id="3" userDrawn="1">
          <p15:clr>
            <a:srgbClr val="F26B43"/>
          </p15:clr>
        </p15:guide>
        <p15:guide id="6" orient="horz" userDrawn="1">
          <p15:clr>
            <a:srgbClr val="F26B43"/>
          </p15:clr>
        </p15:guide>
        <p15:guide id="8"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pos="7440" userDrawn="1">
          <p15:clr>
            <a:srgbClr val="F26B43"/>
          </p15:clr>
        </p15:guide>
        <p15:guide id="16" orient="horz" pos="240" userDrawn="1">
          <p15:clr>
            <a:srgbClr val="F26B43"/>
          </p15:clr>
        </p15:guide>
        <p15:guide id="17" orient="horz" pos="410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1"/>
            <a:ext cx="11430000" cy="1295401"/>
          </a:xfrm>
          <a:prstGeom prst="rect">
            <a:avLst/>
          </a:prstGeom>
        </p:spPr>
        <p:txBody>
          <a:bodyPr vert="horz" lIns="0" tIns="45720" rIns="0" bIns="0" rtlCol="0" anchor="t" anchorCtr="0">
            <a:normAutofit/>
          </a:bodyPr>
          <a:lstStyle/>
          <a:p>
            <a:r>
              <a:rPr lang="en-US" dirty="0"/>
              <a:t>Click to edit Master title style</a:t>
            </a:r>
          </a:p>
        </p:txBody>
      </p:sp>
      <p:sp>
        <p:nvSpPr>
          <p:cNvPr id="3" name="Text Placeholder 2"/>
          <p:cNvSpPr>
            <a:spLocks noGrp="1"/>
          </p:cNvSpPr>
          <p:nvPr>
            <p:ph type="body" idx="1"/>
          </p:nvPr>
        </p:nvSpPr>
        <p:spPr>
          <a:xfrm>
            <a:off x="381000" y="1828800"/>
            <a:ext cx="11430000" cy="4690206"/>
          </a:xfrm>
          <a:prstGeom prst="rect">
            <a:avLst/>
          </a:prstGeom>
        </p:spPr>
        <p:txBody>
          <a:bodyPr vert="horz" lIns="0" tIns="91440" rIns="0" bIns="45720" rtlCol="0">
            <a:normAutofit/>
          </a:bodyPr>
          <a:lstStyle/>
          <a:p>
            <a:pPr lvl="0"/>
            <a:r>
              <a:rPr lang="en-US" dirty="0"/>
              <a:t>Edit Master text styles</a:t>
            </a:r>
          </a:p>
          <a:p>
            <a:pPr lvl="1"/>
            <a:r>
              <a:rPr lang="en-US" dirty="0"/>
              <a:t>Second level</a:t>
            </a:r>
          </a:p>
        </p:txBody>
      </p:sp>
      <p:sp>
        <p:nvSpPr>
          <p:cNvPr id="8" name="Footer Placeholder 4"/>
          <p:cNvSpPr>
            <a:spLocks noGrp="1"/>
          </p:cNvSpPr>
          <p:nvPr>
            <p:ph type="ftr" sz="quarter" idx="3"/>
          </p:nvPr>
        </p:nvSpPr>
        <p:spPr>
          <a:xfrm>
            <a:off x="381002" y="6519009"/>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endParaRPr lang="en-US" dirty="0"/>
          </a:p>
        </p:txBody>
      </p:sp>
      <p:sp>
        <p:nvSpPr>
          <p:cNvPr id="9"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199068667"/>
      </p:ext>
    </p:extLst>
  </p:cSld>
  <p:clrMap bg1="lt1" tx1="dk1" bg2="lt2" tx2="dk2" accent1="accent1" accent2="accent2" accent3="accent3" accent4="accent4" accent5="accent5" accent6="accent6" hlink="hlink" folHlink="folHlink"/>
  <p:sldLayoutIdLst>
    <p:sldLayoutId id="2147483699" r:id="rId1"/>
    <p:sldLayoutId id="2147483707" r:id="rId2"/>
  </p:sldLayoutIdLst>
  <p:hf sldNum="0" hdr="0" ftr="0" dt="0"/>
  <p:txStyles>
    <p:titleStyle>
      <a:lvl1pPr marL="0" indent="0" algn="l" defTabSz="914377" rtl="0" eaLnBrk="1" latinLnBrk="0" hangingPunct="1">
        <a:lnSpc>
          <a:spcPct val="70000"/>
        </a:lnSpc>
        <a:spcBef>
          <a:spcPct val="0"/>
        </a:spcBef>
        <a:buNone/>
        <a:defRPr sz="4000" b="1" kern="1200" cap="all" baseline="0">
          <a:solidFill>
            <a:schemeClr val="tx1"/>
          </a:solidFill>
          <a:latin typeface="+mj-lt"/>
          <a:ea typeface="+mj-ea"/>
          <a:cs typeface="+mj-cs"/>
        </a:defRPr>
      </a:lvl1pPr>
    </p:titleStyle>
    <p:bodyStyle>
      <a:lvl1pPr marL="57149" indent="0" algn="l" defTabSz="914377" rtl="0" eaLnBrk="1" latinLnBrk="0" hangingPunct="1">
        <a:lnSpc>
          <a:spcPct val="85000"/>
        </a:lnSpc>
        <a:spcBef>
          <a:spcPts val="0"/>
        </a:spcBef>
        <a:buFont typeface="Arial" panose="020B0604020202020204" pitchFamily="34" charset="0"/>
        <a:buNone/>
        <a:defRPr sz="1800" b="1" kern="1200" cap="all" baseline="0">
          <a:solidFill>
            <a:schemeClr val="tx1"/>
          </a:solidFill>
          <a:latin typeface="+mn-lt"/>
          <a:ea typeface="+mn-ea"/>
          <a:cs typeface="+mn-cs"/>
        </a:defRPr>
      </a:lvl1pPr>
      <a:lvl2pPr marL="57149"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tx1"/>
          </a:solidFill>
          <a:latin typeface="+mn-lt"/>
          <a:ea typeface="+mn-ea"/>
          <a:cs typeface="+mn-cs"/>
        </a:defRPr>
      </a:lvl2pPr>
      <a:lvl3pPr marL="57149"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22859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400041"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71486"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n-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b="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48" userDrawn="1">
          <p15:clr>
            <a:srgbClr val="F26B43"/>
          </p15:clr>
        </p15:guide>
        <p15:guide id="2" pos="5640" userDrawn="1">
          <p15:clr>
            <a:srgbClr val="F26B43"/>
          </p15:clr>
        </p15:guide>
        <p15:guide id="4" userDrawn="1">
          <p15:clr>
            <a:srgbClr val="F26B43"/>
          </p15:clr>
        </p15:guide>
        <p15:guide id="5" orient="horz" pos="240" userDrawn="1">
          <p15:clr>
            <a:srgbClr val="F26B43"/>
          </p15:clr>
        </p15:guide>
        <p15:guide id="6" orient="horz" userDrawn="1">
          <p15:clr>
            <a:srgbClr val="F26B43"/>
          </p15:clr>
        </p15:guide>
        <p15:guide id="7"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orient="horz" pos="2232" userDrawn="1">
          <p15:clr>
            <a:srgbClr val="F26B43"/>
          </p15:clr>
        </p15:guide>
        <p15:guide id="15" pos="7440" userDrawn="1">
          <p15:clr>
            <a:srgbClr val="F26B43"/>
          </p15:clr>
        </p15:guide>
        <p15:guide id="16" orient="horz" pos="4104" userDrawn="1">
          <p15:clr>
            <a:srgbClr val="F26B43"/>
          </p15:clr>
        </p15:guide>
        <p15:guide id="17" orient="horz" pos="324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49AB50-247D-4C1B-8A63-F874CD0529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A9847A-C372-4E4A-A830-6BFD3D6C46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A0ACA2-9A6F-4110-8FE2-00EE2EFD1A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E58D27-407E-41AF-997A-4DFD032EF59F}" type="datetimeFigureOut">
              <a:rPr lang="en-US" smtClean="0"/>
              <a:t>3/22/2021</a:t>
            </a:fld>
            <a:endParaRPr lang="en-US"/>
          </a:p>
        </p:txBody>
      </p:sp>
      <p:sp>
        <p:nvSpPr>
          <p:cNvPr id="5" name="Footer Placeholder 4">
            <a:extLst>
              <a:ext uri="{FF2B5EF4-FFF2-40B4-BE49-F238E27FC236}">
                <a16:creationId xmlns:a16="http://schemas.microsoft.com/office/drawing/2014/main" id="{EF331294-E674-497C-B24B-09B1DFBACB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A73079-513E-4A03-85F0-77126EAB13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280B45-3D16-434E-87EF-0CB36834B023}" type="slidenum">
              <a:rPr lang="en-US" smtClean="0"/>
              <a:t>‹#›</a:t>
            </a:fld>
            <a:endParaRPr lang="en-US"/>
          </a:p>
        </p:txBody>
      </p:sp>
    </p:spTree>
    <p:extLst>
      <p:ext uri="{BB962C8B-B14F-4D97-AF65-F5344CB8AC3E}">
        <p14:creationId xmlns:p14="http://schemas.microsoft.com/office/powerpoint/2010/main" val="54275184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8DEAF7F0-ADBE-DA4B-80DE-727BD0E615AA}"/>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2020 Accenture. All rights reserved.</a:t>
            </a:r>
            <a:endParaRPr lang="en-US" noProof="0" dirty="0">
              <a:solidFill>
                <a:schemeClr val="tx1">
                  <a:alpha val="75000"/>
                </a:schemeClr>
              </a:solidFill>
            </a:endParaRPr>
          </a:p>
        </p:txBody>
      </p:sp>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dirty="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userDrawn="1">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dirty="0"/>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Monday, March 22, 2021</a:t>
            </a:fld>
            <a:endParaRPr lang="en-US" dirty="0"/>
          </a:p>
        </p:txBody>
      </p:sp>
      <p:pic>
        <p:nvPicPr>
          <p:cNvPr id="6" name="Picture 5" descr="A picture containing drawing, clock&#10;&#10;Description automatically generated">
            <a:extLst>
              <a:ext uri="{FF2B5EF4-FFF2-40B4-BE49-F238E27FC236}">
                <a16:creationId xmlns:a16="http://schemas.microsoft.com/office/drawing/2014/main" id="{E306151F-579E-4A3E-8949-882557B1D7B1}"/>
              </a:ext>
            </a:extLst>
          </p:cNvPr>
          <p:cNvPicPr>
            <a:picLocks noChangeAspect="1"/>
          </p:cNvPicPr>
          <p:nvPr userDrawn="1"/>
        </p:nvPicPr>
        <p:blipFill>
          <a:blip r:embed="rId37"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834916755"/>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 id="2147483751" r:id="rId28"/>
    <p:sldLayoutId id="2147483752" r:id="rId29"/>
    <p:sldLayoutId id="2147483753" r:id="rId30"/>
    <p:sldLayoutId id="2147483754" r:id="rId31"/>
    <p:sldLayoutId id="2147483755" r:id="rId32"/>
    <p:sldLayoutId id="2147483756" r:id="rId33"/>
    <p:sldLayoutId id="2147483757" r:id="rId34"/>
    <p:sldLayoutId id="2147483758" r:id="rId35"/>
  </p:sldLayoutIdLst>
  <p:hf hdr="0" ftr="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5ACBF0"/>
          </p15:clr>
        </p15:guide>
        <p15:guide id="2" orient="horz" pos="3976">
          <p15:clr>
            <a:srgbClr val="5ACBF0"/>
          </p15:clr>
        </p15:guide>
        <p15:guide id="3" pos="240">
          <p15:clr>
            <a:srgbClr val="5ACBF0"/>
          </p15:clr>
        </p15:guide>
        <p15:guide id="4" pos="7440">
          <p15:clr>
            <a:srgbClr val="5ACBF0"/>
          </p15:clr>
        </p15:guide>
        <p15:guide id="5" orient="horz" pos="4148">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mxunit/mxunit/wiki/What-to-put-in-your-tests-(Assertion-Patterns)" TargetMode="External"/><Relationship Id="rId2" Type="http://schemas.openxmlformats.org/officeDocument/2006/relationships/hyperlink" Target="https://www.martinfowler.com/articles/mocksArentStubs.html"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hyperlink" Target="https://nunit.org/docs/2.2.7/equalityAsserts.html" TargetMode="Externa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hyperlink" Target="https://www.guru99.com/defect-management-process.html" TargetMode="External"/><Relationship Id="rId2" Type="http://schemas.openxmlformats.org/officeDocument/2006/relationships/image" Target="../media/image27.png"/><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hyperlink" Target="https://www.guru99.com/integration-testing.html" TargetMode="External"/><Relationship Id="rId4" Type="http://schemas.openxmlformats.org/officeDocument/2006/relationships/hyperlink" Target="https://www.guru99.com/system-testing.html" TargetMode="Externa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nunit.org/docs/2.2.7/equalityAsserts.html" TargetMode="Externa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3E7236-791F-4739-AC48-F33AC13CAB79}"/>
              </a:ext>
            </a:extLst>
          </p:cNvPr>
          <p:cNvPicPr>
            <a:picLocks noChangeAspect="1"/>
          </p:cNvPicPr>
          <p:nvPr/>
        </p:nvPicPr>
        <p:blipFill rotWithShape="1">
          <a:blip r:embed="rId2"/>
          <a:srcRect t="20014" b="13433"/>
          <a:stretch/>
        </p:blipFill>
        <p:spPr>
          <a:xfrm>
            <a:off x="20" y="10"/>
            <a:ext cx="12191980" cy="5395902"/>
          </a:xfrm>
          <a:prstGeom prst="rect">
            <a:avLst/>
          </a:prstGeom>
        </p:spPr>
      </p:pic>
      <p:sp>
        <p:nvSpPr>
          <p:cNvPr id="5" name="Title 4">
            <a:extLst>
              <a:ext uri="{FF2B5EF4-FFF2-40B4-BE49-F238E27FC236}">
                <a16:creationId xmlns:a16="http://schemas.microsoft.com/office/drawing/2014/main" id="{D3EFFA11-0E5B-4807-AF51-85672EDE5BC5}"/>
              </a:ext>
            </a:extLst>
          </p:cNvPr>
          <p:cNvSpPr>
            <a:spLocks noGrp="1"/>
          </p:cNvSpPr>
          <p:nvPr>
            <p:ph type="title"/>
          </p:nvPr>
        </p:nvSpPr>
        <p:spPr>
          <a:xfrm>
            <a:off x="838200" y="5534025"/>
            <a:ext cx="10515600" cy="822326"/>
          </a:xfrm>
        </p:spPr>
        <p:txBody>
          <a:bodyPr vert="horz" lIns="91440" tIns="45720" rIns="91440" bIns="45720" rtlCol="0" anchor="ctr">
            <a:normAutofit/>
          </a:bodyPr>
          <a:lstStyle/>
          <a:p>
            <a:pPr algn="ctr" defTabSz="914400">
              <a:lnSpc>
                <a:spcPct val="90000"/>
              </a:lnSpc>
            </a:pPr>
            <a:r>
              <a:rPr lang="en-US" sz="4400" dirty="0"/>
              <a:t>Good unit test </a:t>
            </a:r>
          </a:p>
        </p:txBody>
      </p:sp>
    </p:spTree>
    <p:extLst>
      <p:ext uri="{BB962C8B-B14F-4D97-AF65-F5344CB8AC3E}">
        <p14:creationId xmlns:p14="http://schemas.microsoft.com/office/powerpoint/2010/main" val="672874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7D31DC-CDF1-4025-8B54-7525727CCB18}"/>
              </a:ext>
            </a:extLst>
          </p:cNvPr>
          <p:cNvSpPr>
            <a:spLocks noGrp="1"/>
          </p:cNvSpPr>
          <p:nvPr>
            <p:ph type="title"/>
          </p:nvPr>
        </p:nvSpPr>
        <p:spPr>
          <a:xfrm>
            <a:off x="2626360" y="2778759"/>
            <a:ext cx="5715000" cy="990601"/>
          </a:xfrm>
        </p:spPr>
        <p:txBody>
          <a:bodyPr>
            <a:normAutofit/>
          </a:bodyPr>
          <a:lstStyle/>
          <a:p>
            <a:r>
              <a:rPr lang="en-US" sz="6000" dirty="0"/>
              <a:t>F.I.R.S.T.</a:t>
            </a:r>
          </a:p>
        </p:txBody>
      </p:sp>
    </p:spTree>
    <p:extLst>
      <p:ext uri="{BB962C8B-B14F-4D97-AF65-F5344CB8AC3E}">
        <p14:creationId xmlns:p14="http://schemas.microsoft.com/office/powerpoint/2010/main" val="3782551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558F58E-93BA-44A3-BCDA-585AFF2E4F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thlete, bicycle, bike">
            <a:extLst>
              <a:ext uri="{FF2B5EF4-FFF2-40B4-BE49-F238E27FC236}">
                <a16:creationId xmlns:a16="http://schemas.microsoft.com/office/drawing/2014/main" id="{6FC56C97-36C5-4C5A-B1DB-EFAB65836A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913123" y="10"/>
            <a:ext cx="627887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cxnSp>
        <p:nvCxnSpPr>
          <p:cNvPr id="73" name="Straight Arrow Connector 72">
            <a:extLst>
              <a:ext uri="{FF2B5EF4-FFF2-40B4-BE49-F238E27FC236}">
                <a16:creationId xmlns:a16="http://schemas.microsoft.com/office/drawing/2014/main" id="{BCD0BBC1-A7D4-445D-98AC-95A6A45D8EB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FD27B346-67A5-436A-A388-DC3D0AF6E645}"/>
              </a:ext>
            </a:extLst>
          </p:cNvPr>
          <p:cNvSpPr>
            <a:spLocks noGrp="1"/>
          </p:cNvSpPr>
          <p:nvPr>
            <p:ph type="title"/>
          </p:nvPr>
        </p:nvSpPr>
        <p:spPr>
          <a:xfrm>
            <a:off x="655320" y="2631125"/>
            <a:ext cx="4983480" cy="2397443"/>
          </a:xfrm>
        </p:spPr>
        <p:txBody>
          <a:bodyPr vert="horz" lIns="91440" tIns="45720" rIns="91440" bIns="45720" rtlCol="0" anchor="t">
            <a:normAutofit/>
          </a:bodyPr>
          <a:lstStyle/>
          <a:p>
            <a:pPr defTabSz="914400">
              <a:lnSpc>
                <a:spcPct val="90000"/>
              </a:lnSpc>
            </a:pPr>
            <a:r>
              <a:rPr lang="en-US" sz="6000" dirty="0"/>
              <a:t>F FOR </a:t>
            </a:r>
            <a:br>
              <a:rPr lang="en-US" sz="6000" dirty="0"/>
            </a:br>
            <a:r>
              <a:rPr lang="en-US" sz="6000" dirty="0"/>
              <a:t>fast</a:t>
            </a:r>
          </a:p>
        </p:txBody>
      </p:sp>
    </p:spTree>
    <p:extLst>
      <p:ext uri="{BB962C8B-B14F-4D97-AF65-F5344CB8AC3E}">
        <p14:creationId xmlns:p14="http://schemas.microsoft.com/office/powerpoint/2010/main" val="1094601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558F58E-93BA-44A3-BCDA-585AFF2E4F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09A07BC-1422-4A52-9160-C996EC5BBC48}"/>
              </a:ext>
            </a:extLst>
          </p:cNvPr>
          <p:cNvPicPr>
            <a:picLocks noChangeAspect="1"/>
          </p:cNvPicPr>
          <p:nvPr/>
        </p:nvPicPr>
        <p:blipFill rotWithShape="1">
          <a:blip r:embed="rId2"/>
          <a:srcRect l="38887" r="-1" b="-1"/>
          <a:stretch/>
        </p:blipFill>
        <p:spPr>
          <a:xfrm>
            <a:off x="5913123" y="10"/>
            <a:ext cx="627887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cxnSp>
        <p:nvCxnSpPr>
          <p:cNvPr id="12" name="Straight Arrow Connector 11">
            <a:extLst>
              <a:ext uri="{FF2B5EF4-FFF2-40B4-BE49-F238E27FC236}">
                <a16:creationId xmlns:a16="http://schemas.microsoft.com/office/drawing/2014/main" id="{BCD0BBC1-A7D4-445D-98AC-95A6A45D8EB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FD27B346-67A5-436A-A388-DC3D0AF6E645}"/>
              </a:ext>
            </a:extLst>
          </p:cNvPr>
          <p:cNvSpPr>
            <a:spLocks noGrp="1"/>
          </p:cNvSpPr>
          <p:nvPr>
            <p:ph type="title"/>
          </p:nvPr>
        </p:nvSpPr>
        <p:spPr>
          <a:xfrm>
            <a:off x="655320" y="2631125"/>
            <a:ext cx="4983480" cy="2397443"/>
          </a:xfrm>
        </p:spPr>
        <p:txBody>
          <a:bodyPr vert="horz" lIns="91440" tIns="45720" rIns="91440" bIns="45720" rtlCol="0" anchor="t">
            <a:normAutofit/>
          </a:bodyPr>
          <a:lstStyle/>
          <a:p>
            <a:pPr defTabSz="914400">
              <a:lnSpc>
                <a:spcPct val="90000"/>
              </a:lnSpc>
            </a:pPr>
            <a:r>
              <a:rPr lang="en-US" sz="6000"/>
              <a:t>I for Isolated</a:t>
            </a:r>
          </a:p>
        </p:txBody>
      </p:sp>
    </p:spTree>
    <p:extLst>
      <p:ext uri="{BB962C8B-B14F-4D97-AF65-F5344CB8AC3E}">
        <p14:creationId xmlns:p14="http://schemas.microsoft.com/office/powerpoint/2010/main" val="173959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558F58E-93BA-44A3-BCDA-585AFF2E4F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6ABC6AA-4F33-4A7C-A3C7-6AB24715D7CA}"/>
              </a:ext>
            </a:extLst>
          </p:cNvPr>
          <p:cNvPicPr>
            <a:picLocks noChangeAspect="1"/>
          </p:cNvPicPr>
          <p:nvPr/>
        </p:nvPicPr>
        <p:blipFill rotWithShape="1">
          <a:blip r:embed="rId2"/>
          <a:srcRect t="4954" r="-3" b="7665"/>
          <a:stretch/>
        </p:blipFill>
        <p:spPr>
          <a:xfrm>
            <a:off x="5913123" y="10"/>
            <a:ext cx="627887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cxnSp>
        <p:nvCxnSpPr>
          <p:cNvPr id="13" name="Straight Arrow Connector 12">
            <a:extLst>
              <a:ext uri="{FF2B5EF4-FFF2-40B4-BE49-F238E27FC236}">
                <a16:creationId xmlns:a16="http://schemas.microsoft.com/office/drawing/2014/main" id="{BCD0BBC1-A7D4-445D-98AC-95A6A45D8EB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FD27B346-67A5-436A-A388-DC3D0AF6E645}"/>
              </a:ext>
            </a:extLst>
          </p:cNvPr>
          <p:cNvSpPr>
            <a:spLocks noGrp="1"/>
          </p:cNvSpPr>
          <p:nvPr>
            <p:ph type="title"/>
          </p:nvPr>
        </p:nvSpPr>
        <p:spPr>
          <a:xfrm>
            <a:off x="655320" y="2631125"/>
            <a:ext cx="4983480" cy="2397443"/>
          </a:xfrm>
        </p:spPr>
        <p:txBody>
          <a:bodyPr vert="horz" lIns="91440" tIns="45720" rIns="91440" bIns="45720" rtlCol="0" anchor="t">
            <a:normAutofit fontScale="90000"/>
          </a:bodyPr>
          <a:lstStyle/>
          <a:p>
            <a:pPr defTabSz="914400">
              <a:lnSpc>
                <a:spcPct val="90000"/>
              </a:lnSpc>
            </a:pPr>
            <a:r>
              <a:rPr lang="en-US" sz="6000" dirty="0"/>
              <a:t>R for Repeatable</a:t>
            </a:r>
          </a:p>
        </p:txBody>
      </p:sp>
    </p:spTree>
    <p:extLst>
      <p:ext uri="{BB962C8B-B14F-4D97-AF65-F5344CB8AC3E}">
        <p14:creationId xmlns:p14="http://schemas.microsoft.com/office/powerpoint/2010/main" val="1938171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A491B9-E512-47A9-B6E8-C5683412AC76}"/>
              </a:ext>
            </a:extLst>
          </p:cNvPr>
          <p:cNvSpPr>
            <a:spLocks noGrp="1"/>
          </p:cNvSpPr>
          <p:nvPr>
            <p:ph type="title"/>
          </p:nvPr>
        </p:nvSpPr>
        <p:spPr/>
        <p:txBody>
          <a:bodyPr/>
          <a:lstStyle/>
          <a:p>
            <a:r>
              <a:rPr lang="en-US" dirty="0"/>
              <a:t>Repeatable</a:t>
            </a:r>
          </a:p>
        </p:txBody>
      </p:sp>
      <p:graphicFrame>
        <p:nvGraphicFramePr>
          <p:cNvPr id="7" name="Diagram 6">
            <a:extLst>
              <a:ext uri="{FF2B5EF4-FFF2-40B4-BE49-F238E27FC236}">
                <a16:creationId xmlns:a16="http://schemas.microsoft.com/office/drawing/2014/main" id="{6CADF1F8-08B2-4FA1-A463-17C427950315}"/>
              </a:ext>
            </a:extLst>
          </p:cNvPr>
          <p:cNvGraphicFramePr/>
          <p:nvPr>
            <p:extLst>
              <p:ext uri="{D42A27DB-BD31-4B8C-83A1-F6EECF244321}">
                <p14:modId xmlns:p14="http://schemas.microsoft.com/office/powerpoint/2010/main" val="2145426040"/>
              </p:ext>
            </p:extLst>
          </p:nvPr>
        </p:nvGraphicFramePr>
        <p:xfrm>
          <a:off x="1805756" y="1100342"/>
          <a:ext cx="948509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6633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558F58E-93BA-44A3-BCDA-585AFF2E4F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bloom, blossom, clean">
            <a:extLst>
              <a:ext uri="{FF2B5EF4-FFF2-40B4-BE49-F238E27FC236}">
                <a16:creationId xmlns:a16="http://schemas.microsoft.com/office/drawing/2014/main" id="{5B222067-CB34-4037-B368-A4FFEDC324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
          <a:stretch/>
        </p:blipFill>
        <p:spPr bwMode="auto">
          <a:xfrm>
            <a:off x="5913123" y="10"/>
            <a:ext cx="627887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cxnSp>
        <p:nvCxnSpPr>
          <p:cNvPr id="73" name="Straight Arrow Connector 72">
            <a:extLst>
              <a:ext uri="{FF2B5EF4-FFF2-40B4-BE49-F238E27FC236}">
                <a16:creationId xmlns:a16="http://schemas.microsoft.com/office/drawing/2014/main" id="{BCD0BBC1-A7D4-445D-98AC-95A6A45D8EB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FD27B346-67A5-436A-A388-DC3D0AF6E645}"/>
              </a:ext>
            </a:extLst>
          </p:cNvPr>
          <p:cNvSpPr>
            <a:spLocks noGrp="1"/>
          </p:cNvSpPr>
          <p:nvPr>
            <p:ph type="title"/>
          </p:nvPr>
        </p:nvSpPr>
        <p:spPr>
          <a:xfrm>
            <a:off x="655320" y="2631125"/>
            <a:ext cx="5430520" cy="2397443"/>
          </a:xfrm>
        </p:spPr>
        <p:txBody>
          <a:bodyPr vert="horz" lIns="91440" tIns="45720" rIns="91440" bIns="45720" rtlCol="0" anchor="t">
            <a:normAutofit fontScale="90000"/>
          </a:bodyPr>
          <a:lstStyle/>
          <a:p>
            <a:pPr defTabSz="914400">
              <a:lnSpc>
                <a:spcPct val="90000"/>
              </a:lnSpc>
            </a:pPr>
            <a:r>
              <a:rPr lang="en-US" sz="6000"/>
              <a:t>S for </a:t>
            </a:r>
            <a:br>
              <a:rPr lang="en-US" sz="6000"/>
            </a:br>
            <a:r>
              <a:rPr lang="en-US" sz="6000"/>
              <a:t>Self-Verifying</a:t>
            </a:r>
            <a:endParaRPr lang="en-US" sz="6000" dirty="0"/>
          </a:p>
        </p:txBody>
      </p:sp>
    </p:spTree>
    <p:extLst>
      <p:ext uri="{BB962C8B-B14F-4D97-AF65-F5344CB8AC3E}">
        <p14:creationId xmlns:p14="http://schemas.microsoft.com/office/powerpoint/2010/main" val="4051177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558F58E-93BA-44A3-BCDA-585AFF2E4F3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Black And White Photo Of Clocks">
            <a:extLst>
              <a:ext uri="{FF2B5EF4-FFF2-40B4-BE49-F238E27FC236}">
                <a16:creationId xmlns:a16="http://schemas.microsoft.com/office/drawing/2014/main" id="{3B1487F9-BDB3-4FFF-9A4E-CB0376E57C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a:stretch/>
        </p:blipFill>
        <p:spPr bwMode="auto">
          <a:xfrm>
            <a:off x="5913123" y="10"/>
            <a:ext cx="627887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a:extLst>
            <a:ext uri="{909E8E84-426E-40DD-AFC4-6F175D3DCCD1}">
              <a14:hiddenFill xmlns:a14="http://schemas.microsoft.com/office/drawing/2010/main">
                <a:solidFill>
                  <a:srgbClr val="FFFFFF"/>
                </a:solidFill>
              </a14:hiddenFill>
            </a:ext>
          </a:extLst>
        </p:spPr>
      </p:pic>
      <p:cxnSp>
        <p:nvCxnSpPr>
          <p:cNvPr id="75" name="Straight Arrow Connector 74">
            <a:extLst>
              <a:ext uri="{FF2B5EF4-FFF2-40B4-BE49-F238E27FC236}">
                <a16:creationId xmlns:a16="http://schemas.microsoft.com/office/drawing/2014/main" id="{BCD0BBC1-A7D4-445D-98AC-95A6A45D8EB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FD27B346-67A5-436A-A388-DC3D0AF6E645}"/>
              </a:ext>
            </a:extLst>
          </p:cNvPr>
          <p:cNvSpPr>
            <a:spLocks noGrp="1"/>
          </p:cNvSpPr>
          <p:nvPr>
            <p:ph type="title"/>
          </p:nvPr>
        </p:nvSpPr>
        <p:spPr>
          <a:xfrm>
            <a:off x="655320" y="2631125"/>
            <a:ext cx="4983480" cy="2397443"/>
          </a:xfrm>
        </p:spPr>
        <p:txBody>
          <a:bodyPr vert="horz" lIns="91440" tIns="45720" rIns="91440" bIns="45720" rtlCol="0" anchor="t">
            <a:normAutofit/>
          </a:bodyPr>
          <a:lstStyle/>
          <a:p>
            <a:r>
              <a:rPr lang="en-US" dirty="0"/>
              <a:t>T for </a:t>
            </a:r>
            <a:br>
              <a:rPr lang="en-US" dirty="0"/>
            </a:br>
            <a:r>
              <a:rPr lang="en-US" dirty="0"/>
              <a:t>Timely, THOROUGH</a:t>
            </a:r>
          </a:p>
        </p:txBody>
      </p:sp>
    </p:spTree>
    <p:extLst>
      <p:ext uri="{BB962C8B-B14F-4D97-AF65-F5344CB8AC3E}">
        <p14:creationId xmlns:p14="http://schemas.microsoft.com/office/powerpoint/2010/main" val="4218605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35B686-D0EC-4DC4-B793-FDE5B56FF349}"/>
              </a:ext>
            </a:extLst>
          </p:cNvPr>
          <p:cNvSpPr>
            <a:spLocks noGrp="1"/>
          </p:cNvSpPr>
          <p:nvPr>
            <p:ph type="title"/>
          </p:nvPr>
        </p:nvSpPr>
        <p:spPr>
          <a:xfrm>
            <a:off x="316034" y="228038"/>
            <a:ext cx="5715000" cy="582632"/>
          </a:xfrm>
        </p:spPr>
        <p:txBody>
          <a:bodyPr/>
          <a:lstStyle/>
          <a:p>
            <a:r>
              <a:rPr lang="en-US" dirty="0"/>
              <a:t>Test Fixtures</a:t>
            </a:r>
          </a:p>
        </p:txBody>
      </p:sp>
      <p:grpSp>
        <p:nvGrpSpPr>
          <p:cNvPr id="7" name="Group 6">
            <a:extLst>
              <a:ext uri="{FF2B5EF4-FFF2-40B4-BE49-F238E27FC236}">
                <a16:creationId xmlns:a16="http://schemas.microsoft.com/office/drawing/2014/main" id="{078CBDFF-9FD1-4C3D-9539-391CF37D3FFD}"/>
              </a:ext>
            </a:extLst>
          </p:cNvPr>
          <p:cNvGrpSpPr/>
          <p:nvPr/>
        </p:nvGrpSpPr>
        <p:grpSpPr>
          <a:xfrm>
            <a:off x="6532552" y="2689177"/>
            <a:ext cx="5334000" cy="3593068"/>
            <a:chOff x="4724400" y="2667000"/>
            <a:chExt cx="5334000" cy="3593068"/>
          </a:xfrm>
        </p:grpSpPr>
        <p:sp>
          <p:nvSpPr>
            <p:cNvPr id="8" name="Rectangle 7">
              <a:extLst>
                <a:ext uri="{FF2B5EF4-FFF2-40B4-BE49-F238E27FC236}">
                  <a16:creationId xmlns:a16="http://schemas.microsoft.com/office/drawing/2014/main" id="{86583821-863E-4EB7-B002-444052715B4F}"/>
                </a:ext>
              </a:extLst>
            </p:cNvPr>
            <p:cNvSpPr/>
            <p:nvPr/>
          </p:nvSpPr>
          <p:spPr bwMode="auto">
            <a:xfrm>
              <a:off x="4724400" y="2667000"/>
              <a:ext cx="5334000" cy="3593068"/>
            </a:xfrm>
            <a:prstGeom prst="rect">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9" name="Rectangle 8">
              <a:extLst>
                <a:ext uri="{FF2B5EF4-FFF2-40B4-BE49-F238E27FC236}">
                  <a16:creationId xmlns:a16="http://schemas.microsoft.com/office/drawing/2014/main" id="{840110E3-B0BA-4523-9965-8E3F4B5B8200}"/>
                </a:ext>
              </a:extLst>
            </p:cNvPr>
            <p:cNvSpPr/>
            <p:nvPr/>
          </p:nvSpPr>
          <p:spPr bwMode="auto">
            <a:xfrm>
              <a:off x="5181600" y="2819400"/>
              <a:ext cx="1752600" cy="304800"/>
            </a:xfrm>
            <a:prstGeom prst="rect">
              <a:avLst/>
            </a:prstGeom>
            <a:solidFill>
              <a:srgbClr val="99CCFF"/>
            </a:solidFill>
            <a:ln w="19050" cap="flat" cmpd="sng" algn="ctr">
              <a:solidFill>
                <a:srgbClr val="000000"/>
              </a:solidFill>
              <a:prstDash val="solid"/>
              <a:round/>
              <a:headEnd type="none" w="med" len="med"/>
              <a:tailEnd type="none" w="med" len="med"/>
            </a:ln>
            <a:effectLst>
              <a:glow rad="139700">
                <a:schemeClr val="accent5">
                  <a:satMod val="175000"/>
                  <a:alpha val="40000"/>
                </a:schemeClr>
              </a:glow>
              <a:outerShdw blurRad="50800" dist="38100" algn="l" rotWithShape="0">
                <a:prstClr val="black">
                  <a:alpha val="40000"/>
                </a:prstClr>
              </a:outerShdw>
              <a:softEdge rad="31750"/>
            </a:effectLst>
          </p:spPr>
          <p:txBody>
            <a:bodyPr vert="horz" wrap="square" lIns="91440" tIns="45720" rIns="91440" bIns="45720" numCol="1" rtlCol="0"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a:ln>
                    <a:noFill/>
                  </a:ln>
                  <a:solidFill>
                    <a:srgbClr val="000000"/>
                  </a:solidFill>
                  <a:effectLst/>
                  <a:latin typeface="Calibri" pitchFamily="34" charset="0"/>
                  <a:sym typeface="Gill Sans" charset="0"/>
                </a:rPr>
                <a:t>Setu</a:t>
              </a:r>
              <a:r>
                <a:rPr lang="en-US" sz="1400" dirty="0">
                  <a:latin typeface="Calibri" pitchFamily="34" charset="0"/>
                </a:rPr>
                <a:t>p for Test Suite</a:t>
              </a:r>
              <a:endParaRPr kumimoji="0" lang="en-US" sz="1400" i="0" u="none" strike="noStrike" cap="none" normalizeH="0" baseline="0" dirty="0">
                <a:ln>
                  <a:noFill/>
                </a:ln>
                <a:solidFill>
                  <a:srgbClr val="000000"/>
                </a:solidFill>
                <a:effectLst/>
                <a:latin typeface="Calibri" pitchFamily="34" charset="0"/>
                <a:sym typeface="Gill Sans" charset="0"/>
              </a:endParaRPr>
            </a:p>
          </p:txBody>
        </p:sp>
        <p:sp>
          <p:nvSpPr>
            <p:cNvPr id="10" name="Rectangle 9">
              <a:extLst>
                <a:ext uri="{FF2B5EF4-FFF2-40B4-BE49-F238E27FC236}">
                  <a16:creationId xmlns:a16="http://schemas.microsoft.com/office/drawing/2014/main" id="{BDB201A4-D2C8-4ECB-A92C-0955E7197B5B}"/>
                </a:ext>
              </a:extLst>
            </p:cNvPr>
            <p:cNvSpPr/>
            <p:nvPr/>
          </p:nvSpPr>
          <p:spPr bwMode="auto">
            <a:xfrm>
              <a:off x="6057900" y="3276600"/>
              <a:ext cx="1752600" cy="304800"/>
            </a:xfrm>
            <a:prstGeom prst="rect">
              <a:avLst/>
            </a:prstGeom>
            <a:solidFill>
              <a:srgbClr val="C6E6A2"/>
            </a:solidFill>
            <a:ln w="19050" cap="flat" cmpd="sng" algn="ctr">
              <a:solidFill>
                <a:srgbClr val="000000"/>
              </a:solidFill>
              <a:prstDash val="solid"/>
              <a:round/>
              <a:headEnd type="none" w="med" len="med"/>
              <a:tailEnd type="none" w="med" len="med"/>
            </a:ln>
            <a:effectLst>
              <a:glow rad="139700">
                <a:schemeClr val="accent5">
                  <a:satMod val="175000"/>
                  <a:alpha val="40000"/>
                </a:schemeClr>
              </a:glow>
              <a:outerShdw blurRad="50800" dist="38100" algn="l" rotWithShape="0">
                <a:prstClr val="black">
                  <a:alpha val="40000"/>
                </a:prstClr>
              </a:outerShdw>
              <a:softEdge rad="31750"/>
            </a:effectLst>
          </p:spPr>
          <p:txBody>
            <a:bodyPr vert="horz" wrap="square" lIns="91440" tIns="45720" rIns="91440" bIns="45720" numCol="1" rtlCol="0"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11" name="Rectangle 10">
              <a:extLst>
                <a:ext uri="{FF2B5EF4-FFF2-40B4-BE49-F238E27FC236}">
                  <a16:creationId xmlns:a16="http://schemas.microsoft.com/office/drawing/2014/main" id="{C723B5F0-A836-4565-BCBA-81A1ABEB5654}"/>
                </a:ext>
              </a:extLst>
            </p:cNvPr>
            <p:cNvSpPr/>
            <p:nvPr/>
          </p:nvSpPr>
          <p:spPr bwMode="auto">
            <a:xfrm>
              <a:off x="7010400" y="3733800"/>
              <a:ext cx="1752600" cy="304800"/>
            </a:xfrm>
            <a:prstGeom prst="rect">
              <a:avLst/>
            </a:prstGeom>
            <a:solidFill>
              <a:srgbClr val="FFFF66"/>
            </a:solidFill>
            <a:ln w="19050" cap="flat" cmpd="sng" algn="ctr">
              <a:solidFill>
                <a:srgbClr val="000000"/>
              </a:solidFill>
              <a:prstDash val="solid"/>
              <a:round/>
              <a:headEnd type="none" w="med" len="med"/>
              <a:tailEnd type="none" w="med" len="med"/>
            </a:ln>
            <a:effectLst>
              <a:glow rad="139700">
                <a:schemeClr val="accent5">
                  <a:satMod val="175000"/>
                  <a:alpha val="40000"/>
                </a:schemeClr>
              </a:glow>
              <a:outerShdw blurRad="50800" dist="38100" algn="l" rotWithShape="0">
                <a:prstClr val="black">
                  <a:alpha val="40000"/>
                </a:prstClr>
              </a:outerShdw>
              <a:softEdge rad="31750"/>
            </a:effectLst>
          </p:spPr>
          <p:txBody>
            <a:bodyPr vert="horz" wrap="square" lIns="91440" tIns="45720" rIns="91440" bIns="45720" numCol="1" rtlCol="0"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12" name="Rectangle 11">
              <a:extLst>
                <a:ext uri="{FF2B5EF4-FFF2-40B4-BE49-F238E27FC236}">
                  <a16:creationId xmlns:a16="http://schemas.microsoft.com/office/drawing/2014/main" id="{019A8E2E-7BD9-497E-BF4E-1AE57CBBD439}"/>
                </a:ext>
              </a:extLst>
            </p:cNvPr>
            <p:cNvSpPr/>
            <p:nvPr/>
          </p:nvSpPr>
          <p:spPr bwMode="auto">
            <a:xfrm>
              <a:off x="8077200" y="4267200"/>
              <a:ext cx="1752600" cy="304800"/>
            </a:xfrm>
            <a:prstGeom prst="rect">
              <a:avLst/>
            </a:prstGeom>
            <a:solidFill>
              <a:schemeClr val="accent1">
                <a:lumMod val="60000"/>
                <a:lumOff val="40000"/>
              </a:schemeClr>
            </a:solidFill>
            <a:ln w="19050" cap="flat" cmpd="sng" algn="ctr">
              <a:solidFill>
                <a:srgbClr val="000000"/>
              </a:solidFill>
              <a:prstDash val="solid"/>
              <a:round/>
              <a:headEnd type="none" w="med" len="med"/>
              <a:tailEnd type="none" w="med" len="med"/>
            </a:ln>
            <a:effectLst>
              <a:glow rad="139700">
                <a:schemeClr val="accent5">
                  <a:satMod val="175000"/>
                  <a:alpha val="40000"/>
                </a:schemeClr>
              </a:glow>
              <a:outerShdw blurRad="50800" dist="38100" algn="l" rotWithShape="0">
                <a:prstClr val="black">
                  <a:alpha val="40000"/>
                </a:prstClr>
              </a:outerShdw>
              <a:softEdge rad="31750"/>
            </a:effectLst>
          </p:spPr>
          <p:txBody>
            <a:bodyPr vert="horz" wrap="square" lIns="91440" tIns="45720" rIns="91440" bIns="45720" numCol="1" rtlCol="0"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13" name="Rectangle 12">
              <a:extLst>
                <a:ext uri="{FF2B5EF4-FFF2-40B4-BE49-F238E27FC236}">
                  <a16:creationId xmlns:a16="http://schemas.microsoft.com/office/drawing/2014/main" id="{F82C15B1-A8FB-428C-8182-8DFFA1458F1B}"/>
                </a:ext>
              </a:extLst>
            </p:cNvPr>
            <p:cNvSpPr/>
            <p:nvPr/>
          </p:nvSpPr>
          <p:spPr bwMode="auto">
            <a:xfrm>
              <a:off x="6997337" y="4800600"/>
              <a:ext cx="1752600" cy="304800"/>
            </a:xfrm>
            <a:prstGeom prst="rect">
              <a:avLst/>
            </a:prstGeom>
            <a:noFill/>
            <a:ln w="25400" cap="flat" cmpd="sng" algn="ctr">
              <a:solidFill>
                <a:srgbClr val="000000"/>
              </a:solidFill>
              <a:prstDash val="solid"/>
              <a:round/>
              <a:headEnd type="none" w="med" len="med"/>
              <a:tailEnd type="none" w="med" len="med"/>
            </a:ln>
            <a:effectLst>
              <a:outerShdw blurRad="50800" dist="38100" dir="18900000" algn="bl" rotWithShape="0">
                <a:prstClr val="black">
                  <a:alpha val="40000"/>
                </a:prstClr>
              </a:outerShdw>
              <a:softEdge rad="31750"/>
            </a:effectLst>
          </p:spPr>
          <p:txBody>
            <a:bodyPr vert="horz" wrap="square" lIns="91440" tIns="45720" rIns="91440" bIns="45720" numCol="1" rtlCol="0"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14" name="Rectangle 13">
              <a:extLst>
                <a:ext uri="{FF2B5EF4-FFF2-40B4-BE49-F238E27FC236}">
                  <a16:creationId xmlns:a16="http://schemas.microsoft.com/office/drawing/2014/main" id="{1B58EB9D-2572-4C87-906F-33DC689E498F}"/>
                </a:ext>
              </a:extLst>
            </p:cNvPr>
            <p:cNvSpPr/>
            <p:nvPr/>
          </p:nvSpPr>
          <p:spPr bwMode="auto">
            <a:xfrm>
              <a:off x="6137366" y="5257800"/>
              <a:ext cx="1752600" cy="304800"/>
            </a:xfrm>
            <a:prstGeom prst="rect">
              <a:avLst/>
            </a:prstGeom>
            <a:solidFill>
              <a:srgbClr val="C6E6A2"/>
            </a:solidFill>
            <a:ln w="19050" cap="flat" cmpd="sng" algn="ctr">
              <a:solidFill>
                <a:srgbClr val="000000"/>
              </a:solidFill>
              <a:prstDash val="solid"/>
              <a:round/>
              <a:headEnd type="none" w="med" len="med"/>
              <a:tailEnd type="none" w="med" len="med"/>
            </a:ln>
            <a:effectLst>
              <a:glow rad="139700">
                <a:schemeClr val="accent5">
                  <a:satMod val="175000"/>
                  <a:alpha val="40000"/>
                </a:schemeClr>
              </a:glow>
              <a:outerShdw blurRad="50800" dist="38100" algn="l" rotWithShape="0">
                <a:prstClr val="black">
                  <a:alpha val="40000"/>
                </a:prstClr>
              </a:outerShdw>
              <a:softEdge rad="31750"/>
            </a:effectLst>
          </p:spPr>
          <p:txBody>
            <a:bodyPr vert="horz" wrap="square" lIns="91440" tIns="45720" rIns="91440" bIns="45720" numCol="1" rtlCol="0"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15" name="Rectangle 14">
              <a:extLst>
                <a:ext uri="{FF2B5EF4-FFF2-40B4-BE49-F238E27FC236}">
                  <a16:creationId xmlns:a16="http://schemas.microsoft.com/office/drawing/2014/main" id="{0306A1FE-8584-4858-B003-DF546A262010}"/>
                </a:ext>
              </a:extLst>
            </p:cNvPr>
            <p:cNvSpPr/>
            <p:nvPr/>
          </p:nvSpPr>
          <p:spPr bwMode="auto">
            <a:xfrm>
              <a:off x="5257800" y="5791200"/>
              <a:ext cx="1752600" cy="304800"/>
            </a:xfrm>
            <a:prstGeom prst="rect">
              <a:avLst/>
            </a:prstGeom>
            <a:solidFill>
              <a:srgbClr val="99CCFF"/>
            </a:solidFill>
            <a:ln w="19050" cap="flat" cmpd="sng" algn="ctr">
              <a:solidFill>
                <a:srgbClr val="000000"/>
              </a:solidFill>
              <a:prstDash val="solid"/>
              <a:round/>
              <a:headEnd type="none" w="med" len="med"/>
              <a:tailEnd type="none" w="med" len="med"/>
            </a:ln>
            <a:effectLst>
              <a:glow rad="139700">
                <a:schemeClr val="accent5">
                  <a:satMod val="175000"/>
                  <a:alpha val="40000"/>
                </a:schemeClr>
              </a:glow>
              <a:outerShdw blurRad="50800" dist="38100" algn="l" rotWithShape="0">
                <a:prstClr val="black">
                  <a:alpha val="40000"/>
                </a:prstClr>
              </a:outerShdw>
              <a:softEdge rad="31750"/>
            </a:effectLst>
          </p:spPr>
          <p:txBody>
            <a:bodyPr vert="horz" wrap="square" lIns="91440" tIns="45720" rIns="91440" bIns="45720" numCol="1" rtlCol="0"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cxnSp>
          <p:nvCxnSpPr>
            <p:cNvPr id="16" name="Elbow Connector 13">
              <a:extLst>
                <a:ext uri="{FF2B5EF4-FFF2-40B4-BE49-F238E27FC236}">
                  <a16:creationId xmlns:a16="http://schemas.microsoft.com/office/drawing/2014/main" id="{360E8D00-46EC-4D17-858D-F90E636239B9}"/>
                </a:ext>
              </a:extLst>
            </p:cNvPr>
            <p:cNvCxnSpPr>
              <a:stCxn id="9" idx="3"/>
            </p:cNvCxnSpPr>
            <p:nvPr/>
          </p:nvCxnSpPr>
          <p:spPr bwMode="auto">
            <a:xfrm>
              <a:off x="6934200" y="2971800"/>
              <a:ext cx="228600" cy="304800"/>
            </a:xfrm>
            <a:prstGeom prst="bentConnector2">
              <a:avLst/>
            </a:prstGeom>
            <a:solidFill>
              <a:schemeClr val="accent1"/>
            </a:solidFill>
            <a:ln w="28575" cap="flat" cmpd="sng" algn="ctr">
              <a:solidFill>
                <a:srgbClr val="4D4D4D"/>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Elbow Connector 14">
              <a:extLst>
                <a:ext uri="{FF2B5EF4-FFF2-40B4-BE49-F238E27FC236}">
                  <a16:creationId xmlns:a16="http://schemas.microsoft.com/office/drawing/2014/main" id="{5A76BE7A-27A8-4C6E-97D4-42F9DC593CA2}"/>
                </a:ext>
              </a:extLst>
            </p:cNvPr>
            <p:cNvCxnSpPr/>
            <p:nvPr/>
          </p:nvCxnSpPr>
          <p:spPr bwMode="auto">
            <a:xfrm>
              <a:off x="7797437" y="3429000"/>
              <a:ext cx="228600" cy="304800"/>
            </a:xfrm>
            <a:prstGeom prst="bentConnector2">
              <a:avLst/>
            </a:prstGeom>
            <a:solidFill>
              <a:schemeClr val="accent1"/>
            </a:solidFill>
            <a:ln w="28575" cap="flat" cmpd="sng" algn="ctr">
              <a:solidFill>
                <a:srgbClr val="4D4D4D"/>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Elbow Connector 15">
              <a:extLst>
                <a:ext uri="{FF2B5EF4-FFF2-40B4-BE49-F238E27FC236}">
                  <a16:creationId xmlns:a16="http://schemas.microsoft.com/office/drawing/2014/main" id="{FEBCB378-C512-4270-BBCF-8193D71F339F}"/>
                </a:ext>
              </a:extLst>
            </p:cNvPr>
            <p:cNvCxnSpPr/>
            <p:nvPr/>
          </p:nvCxnSpPr>
          <p:spPr bwMode="auto">
            <a:xfrm rot="16200000" flipH="1">
              <a:off x="8666933" y="3983354"/>
              <a:ext cx="374469" cy="193221"/>
            </a:xfrm>
            <a:prstGeom prst="bentConnector3">
              <a:avLst>
                <a:gd name="adj1" fmla="val -5814"/>
              </a:avLst>
            </a:prstGeom>
            <a:solidFill>
              <a:schemeClr val="accent1"/>
            </a:solidFill>
            <a:ln w="28575" cap="flat" cmpd="sng" algn="ctr">
              <a:solidFill>
                <a:srgbClr val="4D4D4D"/>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Elbow Connector 16">
              <a:extLst>
                <a:ext uri="{FF2B5EF4-FFF2-40B4-BE49-F238E27FC236}">
                  <a16:creationId xmlns:a16="http://schemas.microsoft.com/office/drawing/2014/main" id="{F956E79D-B139-4F71-B60C-2E6209FCBE62}"/>
                </a:ext>
              </a:extLst>
            </p:cNvPr>
            <p:cNvCxnSpPr>
              <a:endCxn id="13" idx="3"/>
            </p:cNvCxnSpPr>
            <p:nvPr/>
          </p:nvCxnSpPr>
          <p:spPr bwMode="auto">
            <a:xfrm rot="5400000">
              <a:off x="8661219" y="4660719"/>
              <a:ext cx="381000" cy="203563"/>
            </a:xfrm>
            <a:prstGeom prst="bentConnector2">
              <a:avLst/>
            </a:prstGeom>
            <a:solidFill>
              <a:schemeClr val="accent1"/>
            </a:solidFill>
            <a:ln w="28575" cap="flat" cmpd="sng" algn="ctr">
              <a:solidFill>
                <a:srgbClr val="4D4D4D"/>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Elbow Connector 17">
              <a:extLst>
                <a:ext uri="{FF2B5EF4-FFF2-40B4-BE49-F238E27FC236}">
                  <a16:creationId xmlns:a16="http://schemas.microsoft.com/office/drawing/2014/main" id="{C40569C5-BDE5-4C06-A704-BA1B24C9D452}"/>
                </a:ext>
              </a:extLst>
            </p:cNvPr>
            <p:cNvCxnSpPr/>
            <p:nvPr/>
          </p:nvCxnSpPr>
          <p:spPr bwMode="auto">
            <a:xfrm rot="5400000">
              <a:off x="7797981" y="5194119"/>
              <a:ext cx="381000" cy="203563"/>
            </a:xfrm>
            <a:prstGeom prst="bentConnector2">
              <a:avLst/>
            </a:prstGeom>
            <a:solidFill>
              <a:schemeClr val="accent1"/>
            </a:solidFill>
            <a:ln w="28575" cap="flat" cmpd="sng" algn="ctr">
              <a:solidFill>
                <a:srgbClr val="4D4D4D"/>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Elbow Connector 18">
              <a:extLst>
                <a:ext uri="{FF2B5EF4-FFF2-40B4-BE49-F238E27FC236}">
                  <a16:creationId xmlns:a16="http://schemas.microsoft.com/office/drawing/2014/main" id="{C52AD884-3172-4D16-B654-58EFF5A1A00A}"/>
                </a:ext>
              </a:extLst>
            </p:cNvPr>
            <p:cNvCxnSpPr/>
            <p:nvPr/>
          </p:nvCxnSpPr>
          <p:spPr bwMode="auto">
            <a:xfrm rot="5400000">
              <a:off x="6937466" y="5690508"/>
              <a:ext cx="381000" cy="203563"/>
            </a:xfrm>
            <a:prstGeom prst="bentConnector2">
              <a:avLst/>
            </a:prstGeom>
            <a:solidFill>
              <a:schemeClr val="accent1"/>
            </a:solidFill>
            <a:ln w="28575" cap="flat" cmpd="sng" algn="ctr">
              <a:solidFill>
                <a:srgbClr val="4D4D4D"/>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Elbow Connector 19">
              <a:extLst>
                <a:ext uri="{FF2B5EF4-FFF2-40B4-BE49-F238E27FC236}">
                  <a16:creationId xmlns:a16="http://schemas.microsoft.com/office/drawing/2014/main" id="{7D1D1F12-A72C-44F0-9D09-1833B489841A}"/>
                </a:ext>
              </a:extLst>
            </p:cNvPr>
            <p:cNvCxnSpPr>
              <a:stCxn id="13" idx="1"/>
              <a:endCxn id="11" idx="1"/>
            </p:cNvCxnSpPr>
            <p:nvPr/>
          </p:nvCxnSpPr>
          <p:spPr bwMode="auto">
            <a:xfrm rot="10800000" flipH="1">
              <a:off x="6997336" y="3886200"/>
              <a:ext cx="13063" cy="1066800"/>
            </a:xfrm>
            <a:prstGeom prst="bentConnector3">
              <a:avLst>
                <a:gd name="adj1" fmla="val -1749981"/>
              </a:avLst>
            </a:prstGeom>
            <a:solidFill>
              <a:schemeClr val="accent1"/>
            </a:solidFill>
            <a:ln w="28575" cap="flat" cmpd="sng" algn="ctr">
              <a:solidFill>
                <a:srgbClr val="4D4D4D"/>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Elbow Connector 20">
              <a:extLst>
                <a:ext uri="{FF2B5EF4-FFF2-40B4-BE49-F238E27FC236}">
                  <a16:creationId xmlns:a16="http://schemas.microsoft.com/office/drawing/2014/main" id="{99E1D665-EE80-4DE7-8437-987E12EB6616}"/>
                </a:ext>
              </a:extLst>
            </p:cNvPr>
            <p:cNvCxnSpPr>
              <a:endCxn id="10" idx="1"/>
            </p:cNvCxnSpPr>
            <p:nvPr/>
          </p:nvCxnSpPr>
          <p:spPr bwMode="auto">
            <a:xfrm rot="16200000" flipV="1">
              <a:off x="5067300" y="4419601"/>
              <a:ext cx="2057401" cy="76200"/>
            </a:xfrm>
            <a:prstGeom prst="bentConnector4">
              <a:avLst>
                <a:gd name="adj1" fmla="val -53"/>
                <a:gd name="adj2" fmla="val 400000"/>
              </a:avLst>
            </a:prstGeom>
            <a:solidFill>
              <a:schemeClr val="accent1"/>
            </a:solidFill>
            <a:ln w="28575" cap="flat" cmpd="sng" algn="ctr">
              <a:solidFill>
                <a:srgbClr val="4D4D4D"/>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Elbow Connector 21">
              <a:extLst>
                <a:ext uri="{FF2B5EF4-FFF2-40B4-BE49-F238E27FC236}">
                  <a16:creationId xmlns:a16="http://schemas.microsoft.com/office/drawing/2014/main" id="{7FE528E9-01C6-46EE-B73B-143D80B453D6}"/>
                </a:ext>
              </a:extLst>
            </p:cNvPr>
            <p:cNvCxnSpPr>
              <a:endCxn id="9" idx="1"/>
            </p:cNvCxnSpPr>
            <p:nvPr/>
          </p:nvCxnSpPr>
          <p:spPr bwMode="auto">
            <a:xfrm rot="16200000" flipV="1">
              <a:off x="3733800" y="4419600"/>
              <a:ext cx="2971800" cy="76200"/>
            </a:xfrm>
            <a:prstGeom prst="bentConnector4">
              <a:avLst>
                <a:gd name="adj1" fmla="val -476"/>
                <a:gd name="adj2" fmla="val 400000"/>
              </a:avLst>
            </a:prstGeom>
            <a:solidFill>
              <a:schemeClr val="accent1"/>
            </a:solidFill>
            <a:ln w="28575" cap="rnd" cmpd="sng" algn="ctr">
              <a:solidFill>
                <a:srgbClr val="4D4D4D"/>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Rectangle 24">
              <a:extLst>
                <a:ext uri="{FF2B5EF4-FFF2-40B4-BE49-F238E27FC236}">
                  <a16:creationId xmlns:a16="http://schemas.microsoft.com/office/drawing/2014/main" id="{D27A968B-6A7C-4275-941C-2722A30B22F1}"/>
                </a:ext>
              </a:extLst>
            </p:cNvPr>
            <p:cNvSpPr/>
            <p:nvPr/>
          </p:nvSpPr>
          <p:spPr>
            <a:xfrm>
              <a:off x="6304828" y="3269606"/>
              <a:ext cx="1258742" cy="307777"/>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latin typeface="Calibri" pitchFamily="34" charset="0"/>
                </a:rPr>
                <a:t>Setup for Class</a:t>
              </a:r>
            </a:p>
          </p:txBody>
        </p:sp>
        <p:sp>
          <p:nvSpPr>
            <p:cNvPr id="26" name="Rectangle 25">
              <a:extLst>
                <a:ext uri="{FF2B5EF4-FFF2-40B4-BE49-F238E27FC236}">
                  <a16:creationId xmlns:a16="http://schemas.microsoft.com/office/drawing/2014/main" id="{98262089-C9E5-47DB-B8F0-7789CF4FBD3E}"/>
                </a:ext>
              </a:extLst>
            </p:cNvPr>
            <p:cNvSpPr/>
            <p:nvPr/>
          </p:nvSpPr>
          <p:spPr>
            <a:xfrm>
              <a:off x="7099324" y="3730823"/>
              <a:ext cx="1537344" cy="307777"/>
            </a:xfrm>
            <a:prstGeom prst="rect">
              <a:avLst/>
            </a:prstGeom>
            <a:noFill/>
            <a:ln>
              <a:noFill/>
            </a:ln>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latin typeface="Calibri" pitchFamily="34" charset="0"/>
                </a:rPr>
                <a:t>Setup for Unit Test</a:t>
              </a:r>
            </a:p>
          </p:txBody>
        </p:sp>
        <p:sp>
          <p:nvSpPr>
            <p:cNvPr id="27" name="Rectangle 26">
              <a:extLst>
                <a:ext uri="{FF2B5EF4-FFF2-40B4-BE49-F238E27FC236}">
                  <a16:creationId xmlns:a16="http://schemas.microsoft.com/office/drawing/2014/main" id="{254ACA07-08F2-4AB2-8687-764D3F800DB9}"/>
                </a:ext>
              </a:extLst>
            </p:cNvPr>
            <p:cNvSpPr/>
            <p:nvPr/>
          </p:nvSpPr>
          <p:spPr>
            <a:xfrm>
              <a:off x="8536401" y="4250323"/>
              <a:ext cx="828753" cy="307777"/>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latin typeface="Calibri" pitchFamily="34" charset="0"/>
                </a:rPr>
                <a:t>Unit Test</a:t>
              </a:r>
              <a:endParaRPr lang="en-US" sz="1400" dirty="0"/>
            </a:p>
          </p:txBody>
        </p:sp>
        <p:sp>
          <p:nvSpPr>
            <p:cNvPr id="28" name="Rectangle 27">
              <a:extLst>
                <a:ext uri="{FF2B5EF4-FFF2-40B4-BE49-F238E27FC236}">
                  <a16:creationId xmlns:a16="http://schemas.microsoft.com/office/drawing/2014/main" id="{49FC9D5E-1925-4142-8208-630618F2CC54}"/>
                </a:ext>
              </a:extLst>
            </p:cNvPr>
            <p:cNvSpPr/>
            <p:nvPr/>
          </p:nvSpPr>
          <p:spPr>
            <a:xfrm>
              <a:off x="6940415" y="4797623"/>
              <a:ext cx="1868075" cy="307777"/>
            </a:xfrm>
            <a:prstGeom prst="rect">
              <a:avLst/>
            </a:prstGeom>
            <a:solidFill>
              <a:srgbClr val="FFFF66"/>
            </a:solidFill>
            <a:ln w="19050">
              <a:noFill/>
            </a:ln>
            <a:effectLst>
              <a:glow rad="139700">
                <a:schemeClr val="accent5">
                  <a:satMod val="175000"/>
                  <a:alpha val="40000"/>
                </a:schemeClr>
              </a:glow>
              <a:outerShdw blurRad="50800" dist="38100" algn="l" rotWithShape="0">
                <a:prstClr val="black">
                  <a:alpha val="40000"/>
                </a:prstClr>
              </a:outerShdw>
            </a:effectLst>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latin typeface="Calibri" pitchFamily="34" charset="0"/>
                </a:rPr>
                <a:t>Teardown for Unit Test</a:t>
              </a:r>
            </a:p>
          </p:txBody>
        </p:sp>
        <p:sp>
          <p:nvSpPr>
            <p:cNvPr id="29" name="Rectangle 28">
              <a:extLst>
                <a:ext uri="{FF2B5EF4-FFF2-40B4-BE49-F238E27FC236}">
                  <a16:creationId xmlns:a16="http://schemas.microsoft.com/office/drawing/2014/main" id="{C069F718-785D-4F0B-991E-D0ADF206ED65}"/>
                </a:ext>
              </a:extLst>
            </p:cNvPr>
            <p:cNvSpPr/>
            <p:nvPr/>
          </p:nvSpPr>
          <p:spPr>
            <a:xfrm>
              <a:off x="6218339" y="5266491"/>
              <a:ext cx="1557991" cy="307777"/>
            </a:xfrm>
            <a:prstGeom prst="rect">
              <a:avLst/>
            </a:prstGeom>
            <a:noFill/>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latin typeface="Calibri" pitchFamily="34" charset="0"/>
                </a:rPr>
                <a:t>Teardown for Class</a:t>
              </a:r>
            </a:p>
          </p:txBody>
        </p:sp>
        <p:sp>
          <p:nvSpPr>
            <p:cNvPr id="30" name="Rectangle 29">
              <a:extLst>
                <a:ext uri="{FF2B5EF4-FFF2-40B4-BE49-F238E27FC236}">
                  <a16:creationId xmlns:a16="http://schemas.microsoft.com/office/drawing/2014/main" id="{B7579C93-9AAF-4593-8D29-379316DA8D2D}"/>
                </a:ext>
              </a:extLst>
            </p:cNvPr>
            <p:cNvSpPr/>
            <p:nvPr/>
          </p:nvSpPr>
          <p:spPr>
            <a:xfrm>
              <a:off x="5193405" y="5788223"/>
              <a:ext cx="1923604" cy="307777"/>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dirty="0">
                  <a:latin typeface="Calibri" pitchFamily="34" charset="0"/>
                </a:rPr>
                <a:t>Teardown for Test Suite</a:t>
              </a:r>
            </a:p>
          </p:txBody>
        </p:sp>
      </p:grpSp>
      <p:sp>
        <p:nvSpPr>
          <p:cNvPr id="32" name="Rectangle 31">
            <a:extLst>
              <a:ext uri="{FF2B5EF4-FFF2-40B4-BE49-F238E27FC236}">
                <a16:creationId xmlns:a16="http://schemas.microsoft.com/office/drawing/2014/main" id="{E0384047-BE48-46DD-B80E-A5B326C0CAB7}"/>
              </a:ext>
            </a:extLst>
          </p:cNvPr>
          <p:cNvSpPr/>
          <p:nvPr/>
        </p:nvSpPr>
        <p:spPr>
          <a:xfrm>
            <a:off x="299537" y="705742"/>
            <a:ext cx="11462994" cy="769441"/>
          </a:xfrm>
          <a:prstGeom prst="rect">
            <a:avLst/>
          </a:prstGeom>
        </p:spPr>
        <p:txBody>
          <a:bodyPr wrap="square">
            <a:spAutoFit/>
          </a:bodyPr>
          <a:lstStyle/>
          <a:p>
            <a:r>
              <a:rPr lang="en-US" sz="2200" i="1" dirty="0">
                <a:solidFill>
                  <a:srgbClr val="7030A0"/>
                </a:solidFill>
              </a:rPr>
              <a:t>Ensure that there is a well-known and fixed environment in which the tests are run, so that results are repeatable</a:t>
            </a:r>
          </a:p>
        </p:txBody>
      </p:sp>
    </p:spTree>
    <p:extLst>
      <p:ext uri="{BB962C8B-B14F-4D97-AF65-F5344CB8AC3E}">
        <p14:creationId xmlns:p14="http://schemas.microsoft.com/office/powerpoint/2010/main" val="2991742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F9229F-603A-4AD9-B79F-A06E5E3A2C6D}"/>
              </a:ext>
            </a:extLst>
          </p:cNvPr>
          <p:cNvPicPr>
            <a:picLocks noChangeAspect="1"/>
          </p:cNvPicPr>
          <p:nvPr/>
        </p:nvPicPr>
        <p:blipFill rotWithShape="1">
          <a:blip r:embed="rId2"/>
          <a:srcRect t="33696"/>
          <a:stretch/>
        </p:blipFill>
        <p:spPr>
          <a:xfrm>
            <a:off x="20" y="10"/>
            <a:ext cx="12191980" cy="5395902"/>
          </a:xfrm>
          <a:prstGeom prst="rect">
            <a:avLst/>
          </a:prstGeom>
        </p:spPr>
      </p:pic>
      <p:sp>
        <p:nvSpPr>
          <p:cNvPr id="3" name="Title 2">
            <a:extLst>
              <a:ext uri="{FF2B5EF4-FFF2-40B4-BE49-F238E27FC236}">
                <a16:creationId xmlns:a16="http://schemas.microsoft.com/office/drawing/2014/main" id="{8E67DD33-A3AB-44DF-B01E-9FA14907C33D}"/>
              </a:ext>
            </a:extLst>
          </p:cNvPr>
          <p:cNvSpPr>
            <a:spLocks noGrp="1"/>
          </p:cNvSpPr>
          <p:nvPr>
            <p:ph type="title"/>
          </p:nvPr>
        </p:nvSpPr>
        <p:spPr>
          <a:xfrm>
            <a:off x="838200" y="5534025"/>
            <a:ext cx="10515600" cy="822326"/>
          </a:xfrm>
        </p:spPr>
        <p:txBody>
          <a:bodyPr vert="horz" lIns="91440" tIns="45720" rIns="91440" bIns="45720" rtlCol="0" anchor="ctr">
            <a:normAutofit/>
          </a:bodyPr>
          <a:lstStyle/>
          <a:p>
            <a:pPr algn="ctr" defTabSz="914400">
              <a:lnSpc>
                <a:spcPct val="90000"/>
              </a:lnSpc>
            </a:pPr>
            <a:r>
              <a:rPr lang="en-US" sz="4400" dirty="0"/>
              <a:t>Patterns</a:t>
            </a:r>
          </a:p>
        </p:txBody>
      </p:sp>
    </p:spTree>
    <p:extLst>
      <p:ext uri="{BB962C8B-B14F-4D97-AF65-F5344CB8AC3E}">
        <p14:creationId xmlns:p14="http://schemas.microsoft.com/office/powerpoint/2010/main" val="3470914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34D4AF-30F8-488B-84DE-4F78CBF918A6}"/>
              </a:ext>
            </a:extLst>
          </p:cNvPr>
          <p:cNvSpPr>
            <a:spLocks noGrp="1"/>
          </p:cNvSpPr>
          <p:nvPr>
            <p:ph type="title"/>
          </p:nvPr>
        </p:nvSpPr>
        <p:spPr>
          <a:xfrm>
            <a:off x="380999" y="242504"/>
            <a:ext cx="7433821" cy="532749"/>
          </a:xfrm>
        </p:spPr>
        <p:txBody>
          <a:bodyPr>
            <a:normAutofit fontScale="90000"/>
          </a:bodyPr>
          <a:lstStyle/>
          <a:p>
            <a:r>
              <a:rPr lang="en-US" dirty="0"/>
              <a:t>Resulting State Assertion</a:t>
            </a:r>
            <a:br>
              <a:rPr lang="en-US" dirty="0"/>
            </a:br>
            <a:endParaRPr lang="en-US" dirty="0"/>
          </a:p>
        </p:txBody>
      </p:sp>
      <p:sp>
        <p:nvSpPr>
          <p:cNvPr id="6" name="Rectangle 5">
            <a:extLst>
              <a:ext uri="{FF2B5EF4-FFF2-40B4-BE49-F238E27FC236}">
                <a16:creationId xmlns:a16="http://schemas.microsoft.com/office/drawing/2014/main" id="{D87749A0-B806-4172-B770-81716D4DF818}"/>
              </a:ext>
            </a:extLst>
          </p:cNvPr>
          <p:cNvSpPr/>
          <p:nvPr/>
        </p:nvSpPr>
        <p:spPr>
          <a:xfrm>
            <a:off x="1437451" y="2280507"/>
            <a:ext cx="7726837" cy="3416320"/>
          </a:xfrm>
          <a:prstGeom prst="rect">
            <a:avLst/>
          </a:prstGeom>
        </p:spPr>
        <p:txBody>
          <a:bodyPr wrap="square">
            <a:spAutoFit/>
          </a:bodyPr>
          <a:lstStyle/>
          <a:p>
            <a:r>
              <a:rPr lang="en-US" dirty="0">
                <a:solidFill>
                  <a:srgbClr val="646464"/>
                </a:solidFill>
                <a:latin typeface="Consolas" panose="020B0609020204030204" pitchFamily="49" charset="0"/>
              </a:rPr>
              <a:t>@Test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sizeOfListReflectsItemsAddedToIt</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throws</a:t>
            </a:r>
            <a:r>
              <a:rPr lang="en-US" b="1" dirty="0">
                <a:solidFill>
                  <a:srgbClr val="000000"/>
                </a:solidFill>
                <a:latin typeface="Consolas" panose="020B0609020204030204" pitchFamily="49" charset="0"/>
              </a:rPr>
              <a:t> Exception {</a:t>
            </a:r>
          </a:p>
          <a:p>
            <a:r>
              <a:rPr lang="en-US" dirty="0">
                <a:solidFill>
                  <a:srgbClr val="000000"/>
                </a:solidFill>
                <a:latin typeface="Consolas" panose="020B0609020204030204" pitchFamily="49" charset="0"/>
              </a:rPr>
              <a:t>    //Arrange</a:t>
            </a:r>
          </a:p>
          <a:p>
            <a:r>
              <a:rPr lang="en-US" dirty="0">
                <a:solidFill>
                  <a:srgbClr val="000000"/>
                </a:solidFill>
                <a:latin typeface="Consolas" panose="020B0609020204030204" pitchFamily="49" charset="0"/>
              </a:rPr>
              <a:t>    List&lt;String&gt; </a:t>
            </a:r>
            <a:r>
              <a:rPr lang="en-US" dirty="0">
                <a:solidFill>
                  <a:srgbClr val="6A3E3E"/>
                </a:solidFill>
                <a:latin typeface="Consolas" panose="020B0609020204030204" pitchFamily="49" charset="0"/>
              </a:rPr>
              <a:t>list</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ArrayList</a:t>
            </a:r>
            <a:r>
              <a:rPr lang="en-US" b="1" dirty="0">
                <a:solidFill>
                  <a:srgbClr val="000000"/>
                </a:solidFill>
                <a:latin typeface="Consolas" panose="020B0609020204030204" pitchFamily="49" charset="0"/>
              </a:rPr>
              <a:t>&lt;String&gt;();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//Act</a:t>
            </a:r>
          </a:p>
          <a:p>
            <a:r>
              <a:rPr lang="en-US" dirty="0">
                <a:solidFill>
                  <a:srgbClr val="000000"/>
                </a:solidFill>
                <a:latin typeface="Consolas" panose="020B0609020204030204" pitchFamily="49" charset="0"/>
              </a:rPr>
              <a:t>    </a:t>
            </a:r>
            <a:r>
              <a:rPr lang="en-US" dirty="0" err="1">
                <a:solidFill>
                  <a:srgbClr val="6A3E3E"/>
                </a:solidFill>
                <a:latin typeface="Consolas" panose="020B0609020204030204" pitchFamily="49" charset="0"/>
              </a:rPr>
              <a:t>list</a:t>
            </a:r>
            <a:r>
              <a:rPr lang="en-US" dirty="0" err="1">
                <a:solidFill>
                  <a:srgbClr val="000000"/>
                </a:solidFill>
                <a:latin typeface="Consolas" panose="020B0609020204030204" pitchFamily="49" charset="0"/>
              </a:rPr>
              <a:t>.add</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"something"</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//Assert</a:t>
            </a:r>
          </a:p>
          <a:p>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assertEquals(1, </a:t>
            </a:r>
            <a:r>
              <a:rPr lang="en-US" i="1" dirty="0" err="1">
                <a:solidFill>
                  <a:srgbClr val="6A3E3E"/>
                </a:solidFill>
                <a:latin typeface="Consolas" panose="020B0609020204030204" pitchFamily="49" charset="0"/>
              </a:rPr>
              <a:t>list</a:t>
            </a:r>
            <a:r>
              <a:rPr lang="en-US" i="1" dirty="0" err="1">
                <a:solidFill>
                  <a:srgbClr val="000000"/>
                </a:solidFill>
                <a:latin typeface="Consolas" panose="020B0609020204030204" pitchFamily="49" charset="0"/>
              </a:rPr>
              <a:t>.size</a:t>
            </a:r>
            <a:r>
              <a:rPr lang="en-US" i="1" dirty="0">
                <a:solidFill>
                  <a:srgbClr val="000000"/>
                </a:solidFill>
                <a:latin typeface="Consolas" panose="020B0609020204030204" pitchFamily="49" charset="0"/>
              </a:rPr>
              <a:t>());  </a:t>
            </a:r>
            <a:r>
              <a:rPr lang="en-US" i="1" dirty="0">
                <a:solidFill>
                  <a:srgbClr val="3F7F5F"/>
                </a:solidFill>
                <a:latin typeface="Consolas" panose="020B0609020204030204" pitchFamily="49" charset="0"/>
              </a:rPr>
              <a:t>// state verification</a:t>
            </a:r>
          </a:p>
          <a:p>
            <a:r>
              <a:rPr lang="en-US" dirty="0">
                <a:solidFill>
                  <a:srgbClr val="000000"/>
                </a:solidFill>
                <a:latin typeface="Consolas" panose="020B0609020204030204" pitchFamily="49" charset="0"/>
              </a:rPr>
              <a:t>}</a:t>
            </a:r>
            <a:endParaRPr lang="en-US" dirty="0"/>
          </a:p>
        </p:txBody>
      </p:sp>
      <p:sp>
        <p:nvSpPr>
          <p:cNvPr id="4" name="Rectangle 3">
            <a:extLst>
              <a:ext uri="{FF2B5EF4-FFF2-40B4-BE49-F238E27FC236}">
                <a16:creationId xmlns:a16="http://schemas.microsoft.com/office/drawing/2014/main" id="{3F9CAB9A-1ECE-4399-93B3-C303547B9291}"/>
              </a:ext>
            </a:extLst>
          </p:cNvPr>
          <p:cNvSpPr/>
          <p:nvPr/>
        </p:nvSpPr>
        <p:spPr>
          <a:xfrm>
            <a:off x="257665" y="775253"/>
            <a:ext cx="11462994" cy="461665"/>
          </a:xfrm>
          <a:prstGeom prst="rect">
            <a:avLst/>
          </a:prstGeom>
        </p:spPr>
        <p:txBody>
          <a:bodyPr wrap="square">
            <a:spAutoFit/>
          </a:bodyPr>
          <a:lstStyle/>
          <a:p>
            <a:r>
              <a:rPr lang="en-US" sz="2400" i="1" dirty="0">
                <a:solidFill>
                  <a:srgbClr val="7030A0"/>
                </a:solidFill>
              </a:rPr>
              <a:t>Make the </a:t>
            </a:r>
            <a:r>
              <a:rPr lang="en-US" sz="2400" b="1" i="1" dirty="0">
                <a:solidFill>
                  <a:srgbClr val="7030A0"/>
                </a:solidFill>
              </a:rPr>
              <a:t>tests</a:t>
            </a:r>
            <a:r>
              <a:rPr lang="en-US" sz="2400" i="1" dirty="0">
                <a:solidFill>
                  <a:srgbClr val="7030A0"/>
                </a:solidFill>
              </a:rPr>
              <a:t> </a:t>
            </a:r>
            <a:r>
              <a:rPr lang="en-US" sz="2400" b="1" i="1" dirty="0">
                <a:solidFill>
                  <a:srgbClr val="7030A0"/>
                </a:solidFill>
              </a:rPr>
              <a:t>self-checking</a:t>
            </a:r>
            <a:r>
              <a:rPr lang="en-US" sz="2400" i="1" dirty="0">
                <a:solidFill>
                  <a:srgbClr val="7030A0"/>
                </a:solidFill>
              </a:rPr>
              <a:t> when there is state to be verified</a:t>
            </a:r>
            <a:endParaRPr lang="en-US" sz="2400" dirty="0">
              <a:solidFill>
                <a:srgbClr val="7030A0"/>
              </a:solidFill>
            </a:endParaRPr>
          </a:p>
        </p:txBody>
      </p:sp>
    </p:spTree>
    <p:extLst>
      <p:ext uri="{BB962C8B-B14F-4D97-AF65-F5344CB8AC3E}">
        <p14:creationId xmlns:p14="http://schemas.microsoft.com/office/powerpoint/2010/main" val="3194629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0432-9414-4CD8-9C5D-EF2E5C735A96}"/>
              </a:ext>
            </a:extLst>
          </p:cNvPr>
          <p:cNvSpPr>
            <a:spLocks noGrp="1"/>
          </p:cNvSpPr>
          <p:nvPr>
            <p:ph type="title" idx="4294967295"/>
          </p:nvPr>
        </p:nvSpPr>
        <p:spPr>
          <a:xfrm>
            <a:off x="381002" y="157364"/>
            <a:ext cx="10783888" cy="469482"/>
          </a:xfrm>
        </p:spPr>
        <p:txBody>
          <a:bodyPr anchor="t">
            <a:normAutofit fontScale="90000"/>
          </a:bodyPr>
          <a:lstStyle/>
          <a:p>
            <a:r>
              <a:rPr lang="en-US" sz="2800" b="1" dirty="0">
                <a:latin typeface="Graphik" panose="020B0503030202060203" pitchFamily="34" charset="0"/>
              </a:rPr>
              <a:t>AGENDA</a:t>
            </a:r>
          </a:p>
        </p:txBody>
      </p:sp>
      <p:graphicFrame>
        <p:nvGraphicFramePr>
          <p:cNvPr id="8" name="Table 7">
            <a:extLst>
              <a:ext uri="{FF2B5EF4-FFF2-40B4-BE49-F238E27FC236}">
                <a16:creationId xmlns:a16="http://schemas.microsoft.com/office/drawing/2014/main" id="{37280D51-F949-4A87-BDA8-215746CE03AA}"/>
              </a:ext>
            </a:extLst>
          </p:cNvPr>
          <p:cNvGraphicFramePr>
            <a:graphicFrameLocks noGrp="1"/>
          </p:cNvGraphicFramePr>
          <p:nvPr>
            <p:extLst>
              <p:ext uri="{D42A27DB-BD31-4B8C-83A1-F6EECF244321}">
                <p14:modId xmlns:p14="http://schemas.microsoft.com/office/powerpoint/2010/main" val="2438927295"/>
              </p:ext>
            </p:extLst>
          </p:nvPr>
        </p:nvGraphicFramePr>
        <p:xfrm>
          <a:off x="381002" y="948747"/>
          <a:ext cx="11048998" cy="5282407"/>
        </p:xfrm>
        <a:graphic>
          <a:graphicData uri="http://schemas.openxmlformats.org/drawingml/2006/table">
            <a:tbl>
              <a:tblPr firstRow="1" bandRow="1"/>
              <a:tblGrid>
                <a:gridCol w="2249714">
                  <a:extLst>
                    <a:ext uri="{9D8B030D-6E8A-4147-A177-3AD203B41FA5}">
                      <a16:colId xmlns:a16="http://schemas.microsoft.com/office/drawing/2014/main" val="2990060791"/>
                    </a:ext>
                  </a:extLst>
                </a:gridCol>
                <a:gridCol w="2902856">
                  <a:extLst>
                    <a:ext uri="{9D8B030D-6E8A-4147-A177-3AD203B41FA5}">
                      <a16:colId xmlns:a16="http://schemas.microsoft.com/office/drawing/2014/main" val="2027301955"/>
                    </a:ext>
                  </a:extLst>
                </a:gridCol>
                <a:gridCol w="231748">
                  <a:extLst>
                    <a:ext uri="{9D8B030D-6E8A-4147-A177-3AD203B41FA5}">
                      <a16:colId xmlns:a16="http://schemas.microsoft.com/office/drawing/2014/main" val="1562592687"/>
                    </a:ext>
                  </a:extLst>
                </a:gridCol>
                <a:gridCol w="2290438">
                  <a:extLst>
                    <a:ext uri="{9D8B030D-6E8A-4147-A177-3AD203B41FA5}">
                      <a16:colId xmlns:a16="http://schemas.microsoft.com/office/drawing/2014/main" val="3174147821"/>
                    </a:ext>
                  </a:extLst>
                </a:gridCol>
                <a:gridCol w="3374242">
                  <a:extLst>
                    <a:ext uri="{9D8B030D-6E8A-4147-A177-3AD203B41FA5}">
                      <a16:colId xmlns:a16="http://schemas.microsoft.com/office/drawing/2014/main" val="3332951901"/>
                    </a:ext>
                  </a:extLst>
                </a:gridCol>
              </a:tblGrid>
              <a:tr h="373417">
                <a:tc gridSpan="2">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fontAlgn="b">
                        <a:spcBef>
                          <a:spcPts val="0"/>
                        </a:spcBef>
                        <a:spcAft>
                          <a:spcPts val="0"/>
                        </a:spcAft>
                      </a:pPr>
                      <a:r>
                        <a:rPr lang="en-US" sz="2000" b="1" u="none" strike="noStrike" dirty="0">
                          <a:solidFill>
                            <a:srgbClr val="7E00FF"/>
                          </a:solidFill>
                          <a:effectLst/>
                          <a:latin typeface="Graphik" panose="020B0503030202060203" pitchFamily="34" charset="0"/>
                        </a:rPr>
                        <a:t>DAY 1</a:t>
                      </a:r>
                      <a:endParaRPr lang="en-US" sz="2000" b="1" i="0" u="none" strike="noStrike" dirty="0">
                        <a:solidFill>
                          <a:srgbClr val="7E00FF"/>
                        </a:solidFill>
                        <a:effectLst/>
                        <a:latin typeface="Graphik" panose="020B0503030202060203" pitchFamily="34" charset="0"/>
                      </a:endParaRPr>
                    </a:p>
                  </a:txBody>
                  <a:tcPr marL="91478" marR="91478" marT="45739" marB="45739">
                    <a:lnL w="12700" cmpd="sng">
                      <a:solidFill>
                        <a:srgbClr val="DCAFFF"/>
                      </a:solidFill>
                    </a:lnL>
                    <a:lnR w="12700" cmpd="sng">
                      <a:solidFill>
                        <a:srgbClr val="DCAFFF"/>
                      </a:solidFill>
                    </a:lnR>
                    <a:lnT w="12700" cmpd="sng">
                      <a:solidFill>
                        <a:srgbClr val="DCAFFF"/>
                      </a:solidFill>
                    </a:lnT>
                    <a:lnB w="25400" cmpd="sng">
                      <a:solidFill>
                        <a:srgbClr val="DCAFFF"/>
                      </a:solidFill>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l" fontAlgn="b">
                        <a:spcBef>
                          <a:spcPts val="0"/>
                        </a:spcBef>
                        <a:spcAft>
                          <a:spcPts val="0"/>
                        </a:spcAft>
                      </a:pPr>
                      <a:endParaRPr lang="en-US" sz="2000" b="1" i="0" u="none" strike="noStrike" dirty="0">
                        <a:solidFill>
                          <a:srgbClr val="7E00FF"/>
                        </a:solidFill>
                        <a:effectLst/>
                        <a:latin typeface="Graphik" panose="020B0503030202060203" pitchFamily="34" charset="0"/>
                      </a:endParaRPr>
                    </a:p>
                  </a:txBody>
                  <a:tcPr marL="6353" marR="6353" marT="6353" marB="0" anchor="b">
                    <a:lnL w="12700" cmpd="sng">
                      <a:solidFill>
                        <a:srgbClr val="DCAFFF"/>
                      </a:solidFill>
                    </a:lnL>
                    <a:lnR w="12700" cmpd="sng">
                      <a:solidFill>
                        <a:srgbClr val="DCAFFF"/>
                      </a:solidFill>
                    </a:lnR>
                    <a:lnT w="12700" cmpd="sng">
                      <a:solidFill>
                        <a:srgbClr val="DCAFFF"/>
                      </a:solidFill>
                    </a:lnT>
                    <a:lnB w="25400" cmpd="sng">
                      <a:solidFill>
                        <a:srgbClr val="DCAFFF"/>
                      </a:solidFill>
                    </a:lnB>
                    <a:lnTlToBr w="12700" cmpd="sng">
                      <a:noFill/>
                      <a:prstDash val="solid"/>
                    </a:lnTlToBr>
                    <a:lnBlToTr w="12700" cmpd="sng">
                      <a:noFill/>
                      <a:prstDash val="solid"/>
                    </a:lnBlToTr>
                    <a:noFill/>
                  </a:tcPr>
                </a:tc>
                <a:tc gridSpan="2">
                  <a:txBody>
                    <a:bodyPr/>
                    <a:lstStyle>
                      <a:lvl1pPr marL="0" algn="l" defTabSz="914400" rtl="0" eaLnBrk="1" latinLnBrk="0" hangingPunct="1">
                        <a:defRPr sz="1800" b="1" kern="1200">
                          <a:solidFill>
                            <a:schemeClr val="tx1"/>
                          </a:solidFill>
                          <a:latin typeface="Arial"/>
                        </a:defRPr>
                      </a:lvl1pPr>
                      <a:lvl2pPr marL="457200" algn="l" defTabSz="914400" rtl="0" eaLnBrk="1" latinLnBrk="0" hangingPunct="1">
                        <a:defRPr sz="1800" b="1" kern="1200">
                          <a:solidFill>
                            <a:schemeClr val="tx1"/>
                          </a:solidFill>
                          <a:latin typeface="Arial"/>
                        </a:defRPr>
                      </a:lvl2pPr>
                      <a:lvl3pPr marL="914400" algn="l" defTabSz="914400" rtl="0" eaLnBrk="1" latinLnBrk="0" hangingPunct="1">
                        <a:defRPr sz="1800" b="1" kern="1200">
                          <a:solidFill>
                            <a:schemeClr val="tx1"/>
                          </a:solidFill>
                          <a:latin typeface="Arial"/>
                        </a:defRPr>
                      </a:lvl3pPr>
                      <a:lvl4pPr marL="1371600" algn="l" defTabSz="914400" rtl="0" eaLnBrk="1" latinLnBrk="0" hangingPunct="1">
                        <a:defRPr sz="1800" b="1" kern="1200">
                          <a:solidFill>
                            <a:schemeClr val="tx1"/>
                          </a:solidFill>
                          <a:latin typeface="Arial"/>
                        </a:defRPr>
                      </a:lvl4pPr>
                      <a:lvl5pPr marL="1828800" algn="l" defTabSz="914400" rtl="0" eaLnBrk="1" latinLnBrk="0" hangingPunct="1">
                        <a:defRPr sz="1800" b="1" kern="1200">
                          <a:solidFill>
                            <a:schemeClr val="tx1"/>
                          </a:solidFill>
                          <a:latin typeface="Arial"/>
                        </a:defRPr>
                      </a:lvl5pPr>
                      <a:lvl6pPr marL="2286000" algn="l" defTabSz="914400" rtl="0" eaLnBrk="1" latinLnBrk="0" hangingPunct="1">
                        <a:defRPr sz="1800" b="1" kern="1200">
                          <a:solidFill>
                            <a:schemeClr val="tx1"/>
                          </a:solidFill>
                          <a:latin typeface="Arial"/>
                        </a:defRPr>
                      </a:lvl6pPr>
                      <a:lvl7pPr marL="2743200" algn="l" defTabSz="914400" rtl="0" eaLnBrk="1" latinLnBrk="0" hangingPunct="1">
                        <a:defRPr sz="1800" b="1" kern="1200">
                          <a:solidFill>
                            <a:schemeClr val="tx1"/>
                          </a:solidFill>
                          <a:latin typeface="Arial"/>
                        </a:defRPr>
                      </a:lvl7pPr>
                      <a:lvl8pPr marL="3200400" algn="l" defTabSz="914400" rtl="0" eaLnBrk="1" latinLnBrk="0" hangingPunct="1">
                        <a:defRPr sz="1800" b="1" kern="1200">
                          <a:solidFill>
                            <a:schemeClr val="tx1"/>
                          </a:solidFill>
                          <a:latin typeface="Arial"/>
                        </a:defRPr>
                      </a:lvl8pPr>
                      <a:lvl9pPr marL="3657600" algn="l" defTabSz="914400" rtl="0" eaLnBrk="1" latinLnBrk="0" hangingPunct="1">
                        <a:defRPr sz="1800" b="1" kern="1200">
                          <a:solidFill>
                            <a:schemeClr val="tx1"/>
                          </a:solidFill>
                          <a:latin typeface="Arial"/>
                        </a:defRPr>
                      </a:lvl9pPr>
                    </a:lstStyle>
                    <a:p>
                      <a:pPr algn="ctr" fontAlgn="b">
                        <a:spcBef>
                          <a:spcPts val="0"/>
                        </a:spcBef>
                        <a:spcAft>
                          <a:spcPts val="0"/>
                        </a:spcAft>
                      </a:pPr>
                      <a:r>
                        <a:rPr lang="en-US" sz="2000" b="1" u="none" strike="noStrike" dirty="0">
                          <a:solidFill>
                            <a:srgbClr val="7E00FF"/>
                          </a:solidFill>
                          <a:effectLst/>
                          <a:latin typeface="Graphik" panose="020B0503030202060203" pitchFamily="34" charset="0"/>
                        </a:rPr>
                        <a:t>DAY 2</a:t>
                      </a:r>
                      <a:endParaRPr lang="en-US" sz="2000" b="1" i="0" u="none" strike="noStrike" dirty="0">
                        <a:solidFill>
                          <a:srgbClr val="7E00FF"/>
                        </a:solidFill>
                        <a:effectLst/>
                        <a:latin typeface="Graphik" panose="020B0503030202060203" pitchFamily="34" charset="0"/>
                      </a:endParaRPr>
                    </a:p>
                  </a:txBody>
                  <a:tcPr marL="91478" marR="91478" marT="45739" marB="45739">
                    <a:lnL w="12700" cmpd="sng">
                      <a:solidFill>
                        <a:srgbClr val="DCAFFF"/>
                      </a:solidFill>
                    </a:lnL>
                    <a:lnR w="12700" cmpd="sng">
                      <a:solidFill>
                        <a:srgbClr val="DCAFFF"/>
                      </a:solidFill>
                    </a:lnR>
                    <a:lnT w="12700" cmpd="sng">
                      <a:solidFill>
                        <a:srgbClr val="DCAFFF"/>
                      </a:solidFill>
                    </a:lnT>
                    <a:lnB w="25400" cmpd="sng">
                      <a:solidFill>
                        <a:srgbClr val="DCAFFF"/>
                      </a:solidFill>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2389957511"/>
                  </a:ext>
                </a:extLst>
              </a:tr>
              <a:tr h="32825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spcBef>
                          <a:spcPts val="0"/>
                        </a:spcBef>
                        <a:spcAft>
                          <a:spcPts val="0"/>
                        </a:spcAft>
                      </a:pPr>
                      <a:r>
                        <a:rPr lang="en-US" sz="1500" u="none" strike="noStrike" dirty="0">
                          <a:effectLst/>
                          <a:latin typeface="Graphik" panose="020B0503030202060203" pitchFamily="34" charset="0"/>
                        </a:rPr>
                        <a:t>Time</a:t>
                      </a:r>
                      <a:endParaRPr lang="en-US" sz="1500" b="0" i="0" u="none" strike="noStrike" dirty="0">
                        <a:effectLst/>
                        <a:latin typeface="Graphik" panose="020B0503030202060203" pitchFamily="34" charset="0"/>
                      </a:endParaRPr>
                    </a:p>
                  </a:txBody>
                  <a:tcPr marL="6353" marR="6353" marT="6353" marB="0" anchor="b">
                    <a:lnL w="12700" cmpd="sng">
                      <a:solidFill>
                        <a:srgbClr val="DCAFFF"/>
                      </a:solidFill>
                    </a:lnL>
                    <a:lnR w="12700" cmpd="sng">
                      <a:solidFill>
                        <a:srgbClr val="DCAFFF"/>
                      </a:solidFill>
                    </a:lnR>
                    <a:lnT w="254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spcBef>
                          <a:spcPts val="0"/>
                        </a:spcBef>
                        <a:spcAft>
                          <a:spcPts val="0"/>
                        </a:spcAft>
                      </a:pPr>
                      <a:r>
                        <a:rPr lang="en-US" sz="1500" b="0" u="none" strike="noStrike" dirty="0">
                          <a:effectLst/>
                          <a:latin typeface="Graphik" panose="020B0503030202060203" pitchFamily="34" charset="0"/>
                        </a:rPr>
                        <a:t>Topic</a:t>
                      </a:r>
                      <a:endParaRPr lang="en-US" sz="1500" b="0" i="0" u="none" strike="noStrike" dirty="0">
                        <a:effectLst/>
                        <a:latin typeface="Graphik" panose="020B0503030202060203" pitchFamily="34" charset="0"/>
                      </a:endParaRPr>
                    </a:p>
                  </a:txBody>
                  <a:tcPr marL="6353" marR="6353" marT="6353" marB="0" anchor="b">
                    <a:lnL w="12700" cmpd="sng">
                      <a:solidFill>
                        <a:srgbClr val="DCAFFF"/>
                      </a:solidFill>
                    </a:lnL>
                    <a:lnR w="12700" cmpd="sng">
                      <a:solidFill>
                        <a:srgbClr val="DCAFFF"/>
                      </a:solidFill>
                    </a:lnR>
                    <a:lnT w="254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spcBef>
                          <a:spcPts val="0"/>
                        </a:spcBef>
                        <a:spcAft>
                          <a:spcPts val="0"/>
                        </a:spcAft>
                      </a:pPr>
                      <a:endParaRPr lang="en-US" sz="1500" b="0" i="0" u="none" strike="noStrike" dirty="0">
                        <a:effectLst/>
                        <a:latin typeface="Graphik" panose="020B0503030202060203" pitchFamily="34" charset="0"/>
                      </a:endParaRPr>
                    </a:p>
                  </a:txBody>
                  <a:tcPr marL="6353" marR="6353" marT="6353" marB="0" anchor="b">
                    <a:lnL w="12700" cmpd="sng">
                      <a:solidFill>
                        <a:srgbClr val="DCAFFF"/>
                      </a:solidFill>
                    </a:lnL>
                    <a:lnR w="12700" cmpd="sng">
                      <a:solidFill>
                        <a:srgbClr val="DCAFFF"/>
                      </a:solidFill>
                    </a:lnR>
                    <a:lnT w="254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spcBef>
                          <a:spcPts val="0"/>
                        </a:spcBef>
                        <a:spcAft>
                          <a:spcPts val="0"/>
                        </a:spcAft>
                      </a:pPr>
                      <a:r>
                        <a:rPr lang="en-US" sz="1500" b="0" u="none" strike="noStrike" dirty="0">
                          <a:effectLst/>
                          <a:latin typeface="Graphik" panose="020B0503030202060203" pitchFamily="34" charset="0"/>
                        </a:rPr>
                        <a:t>Time</a:t>
                      </a:r>
                      <a:endParaRPr lang="en-US" sz="1500" b="0" i="0" u="none" strike="noStrike" dirty="0">
                        <a:effectLst/>
                        <a:latin typeface="Graphik" panose="020B0503030202060203" pitchFamily="34" charset="0"/>
                      </a:endParaRPr>
                    </a:p>
                  </a:txBody>
                  <a:tcPr marL="6353" marR="6353" marT="6353" marB="0" anchor="b">
                    <a:lnL w="12700" cmpd="sng">
                      <a:solidFill>
                        <a:srgbClr val="DCAFFF"/>
                      </a:solidFill>
                    </a:lnL>
                    <a:lnR w="12700" cmpd="sng">
                      <a:solidFill>
                        <a:srgbClr val="DCAFFF"/>
                      </a:solidFill>
                    </a:lnR>
                    <a:lnT w="254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spcBef>
                          <a:spcPts val="0"/>
                        </a:spcBef>
                        <a:spcAft>
                          <a:spcPts val="0"/>
                        </a:spcAft>
                      </a:pPr>
                      <a:r>
                        <a:rPr lang="en-US" sz="1500" b="0" u="none" strike="noStrike" dirty="0">
                          <a:effectLst/>
                          <a:latin typeface="Graphik" panose="020B0503030202060203" pitchFamily="34" charset="0"/>
                        </a:rPr>
                        <a:t>Topic</a:t>
                      </a:r>
                      <a:endParaRPr lang="en-US" sz="1500" b="0" i="0" u="none" strike="noStrike" dirty="0">
                        <a:effectLst/>
                        <a:latin typeface="Graphik" panose="020B0503030202060203" pitchFamily="34" charset="0"/>
                      </a:endParaRPr>
                    </a:p>
                  </a:txBody>
                  <a:tcPr marL="6353" marR="6353" marT="6353" marB="0" anchor="b">
                    <a:lnL w="12700" cmpd="sng">
                      <a:solidFill>
                        <a:srgbClr val="DCAFFF"/>
                      </a:solidFill>
                    </a:lnL>
                    <a:lnR w="12700" cmpd="sng">
                      <a:solidFill>
                        <a:srgbClr val="DCAFFF"/>
                      </a:solidFill>
                    </a:lnR>
                    <a:lnT w="254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extLst>
                  <a:ext uri="{0D108BD9-81ED-4DB2-BD59-A6C34878D82A}">
                    <a16:rowId xmlns:a16="http://schemas.microsoft.com/office/drawing/2014/main" val="4037911133"/>
                  </a:ext>
                </a:extLst>
              </a:tr>
              <a:tr h="45578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spcBef>
                          <a:spcPts val="0"/>
                        </a:spcBef>
                        <a:spcAft>
                          <a:spcPts val="0"/>
                        </a:spcAft>
                      </a:pPr>
                      <a:r>
                        <a:rPr lang="en-US" sz="1500" u="none" strike="noStrike" dirty="0">
                          <a:effectLst/>
                          <a:latin typeface="Graphik" panose="020B0503030202060203" pitchFamily="34" charset="0"/>
                        </a:rPr>
                        <a:t>9:00AM-9:15AM</a:t>
                      </a:r>
                      <a:endParaRPr lang="en-US" sz="1500" b="0" i="0" u="none" strike="noStrike" dirty="0">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r>
                        <a:rPr lang="en-US" sz="1500" b="0" u="none" strike="noStrike" dirty="0">
                          <a:solidFill>
                            <a:schemeClr val="tx1"/>
                          </a:solidFill>
                          <a:effectLst/>
                          <a:latin typeface="Graphik" panose="020B0503030202060203" pitchFamily="34" charset="0"/>
                        </a:rPr>
                        <a:t>Program Overview</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endParaRPr lang="en-US" sz="1500" b="0" i="0" u="none" strike="noStrike" dirty="0">
                        <a:solidFill>
                          <a:schemeClr val="tx1"/>
                        </a:solidFill>
                        <a:effectLst/>
                        <a:latin typeface="Graphik" panose="020B0503030202060203" pitchFamily="34" charset="0"/>
                      </a:endParaRPr>
                    </a:p>
                  </a:txBody>
                  <a:tcPr marL="6353" marR="6353" marT="6353" marB="0" anchor="b">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spcBef>
                          <a:spcPts val="0"/>
                        </a:spcBef>
                        <a:spcAft>
                          <a:spcPts val="0"/>
                        </a:spcAft>
                      </a:pPr>
                      <a:r>
                        <a:rPr lang="en-US" sz="1500" b="0" u="none" strike="noStrike" dirty="0">
                          <a:solidFill>
                            <a:schemeClr val="tx1"/>
                          </a:solidFill>
                          <a:effectLst/>
                          <a:latin typeface="Graphik" panose="020B0503030202060203" pitchFamily="34" charset="0"/>
                        </a:rPr>
                        <a:t>9:00AM-9:15AM</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r>
                        <a:rPr lang="en-US" sz="1500" b="0" u="none" strike="noStrike" dirty="0">
                          <a:solidFill>
                            <a:schemeClr val="tx1"/>
                          </a:solidFill>
                          <a:effectLst/>
                          <a:latin typeface="Graphik" panose="020B0503030202060203" pitchFamily="34" charset="0"/>
                        </a:rPr>
                        <a:t>Recap</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noFill/>
                  </a:tcPr>
                </a:tc>
                <a:extLst>
                  <a:ext uri="{0D108BD9-81ED-4DB2-BD59-A6C34878D82A}">
                    <a16:rowId xmlns:a16="http://schemas.microsoft.com/office/drawing/2014/main" val="2503755925"/>
                  </a:ext>
                </a:extLst>
              </a:tr>
              <a:tr h="45578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spcBef>
                          <a:spcPts val="0"/>
                        </a:spcBef>
                        <a:spcAft>
                          <a:spcPts val="0"/>
                        </a:spcAft>
                      </a:pPr>
                      <a:r>
                        <a:rPr lang="en-US" sz="1500" u="none" strike="noStrike" dirty="0">
                          <a:effectLst/>
                          <a:latin typeface="Graphik" panose="020B0503030202060203" pitchFamily="34" charset="0"/>
                        </a:rPr>
                        <a:t>9:15AM-9:30AM</a:t>
                      </a:r>
                      <a:endParaRPr lang="en-US" sz="1500" b="0" i="0" u="none" strike="noStrike" dirty="0">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r>
                        <a:rPr lang="en-US" sz="1500" b="0" u="none" strike="noStrike" dirty="0">
                          <a:solidFill>
                            <a:schemeClr val="tx1"/>
                          </a:solidFill>
                          <a:effectLst/>
                          <a:latin typeface="Graphik" panose="020B0503030202060203" pitchFamily="34" charset="0"/>
                        </a:rPr>
                        <a:t>Introduction</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endParaRPr lang="en-US" sz="1500" b="0" i="0" u="none" strike="noStrike">
                        <a:solidFill>
                          <a:schemeClr val="tx1"/>
                        </a:solidFill>
                        <a:effectLst/>
                        <a:latin typeface="Graphik" panose="020B0503030202060203" pitchFamily="34" charset="0"/>
                      </a:endParaRPr>
                    </a:p>
                  </a:txBody>
                  <a:tcPr marL="6353" marR="6353" marT="6353" marB="0" anchor="b">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spcBef>
                          <a:spcPts val="0"/>
                        </a:spcBef>
                        <a:spcAft>
                          <a:spcPts val="0"/>
                        </a:spcAft>
                      </a:pPr>
                      <a:r>
                        <a:rPr lang="en-US" sz="1500" b="0" u="none" strike="noStrike" dirty="0">
                          <a:solidFill>
                            <a:schemeClr val="tx1"/>
                          </a:solidFill>
                          <a:effectLst/>
                          <a:latin typeface="Graphik" panose="020B0503030202060203" pitchFamily="34" charset="0"/>
                        </a:rPr>
                        <a:t>9:15AM-9:30AM</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r>
                        <a:rPr lang="en-US" sz="1500" b="0" u="none" strike="noStrike" dirty="0">
                          <a:solidFill>
                            <a:schemeClr val="tx1"/>
                          </a:solidFill>
                          <a:effectLst/>
                          <a:latin typeface="Graphik" panose="020B0503030202060203" pitchFamily="34" charset="0"/>
                        </a:rPr>
                        <a:t>Team joining break out rooms</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extLst>
                  <a:ext uri="{0D108BD9-81ED-4DB2-BD59-A6C34878D82A}">
                    <a16:rowId xmlns:a16="http://schemas.microsoft.com/office/drawing/2014/main" val="353217257"/>
                  </a:ext>
                </a:extLst>
              </a:tr>
              <a:tr h="45578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spcBef>
                          <a:spcPts val="0"/>
                        </a:spcBef>
                        <a:spcAft>
                          <a:spcPts val="0"/>
                        </a:spcAft>
                      </a:pPr>
                      <a:r>
                        <a:rPr lang="en-US" sz="1500" u="none" strike="noStrike" dirty="0">
                          <a:effectLst/>
                          <a:latin typeface="Graphik" panose="020B0503030202060203" pitchFamily="34" charset="0"/>
                        </a:rPr>
                        <a:t>9:30AM-10:30AM</a:t>
                      </a:r>
                      <a:endParaRPr lang="en-US" sz="1500" b="0" i="0" u="none" strike="noStrike" dirty="0">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r>
                        <a:rPr lang="en-US" sz="1500" b="0" u="none" strike="noStrike" dirty="0">
                          <a:solidFill>
                            <a:schemeClr val="tx1"/>
                          </a:solidFill>
                          <a:effectLst/>
                          <a:latin typeface="Graphik" panose="020B0503030202060203" pitchFamily="34" charset="0"/>
                        </a:rPr>
                        <a:t>Unit Testing Concepts</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endParaRPr lang="en-US" sz="1500" b="0" i="0" u="none" strike="noStrike" dirty="0">
                        <a:solidFill>
                          <a:schemeClr val="tx1"/>
                        </a:solidFill>
                        <a:effectLst/>
                        <a:latin typeface="Graphik" panose="020B0503030202060203" pitchFamily="34" charset="0"/>
                      </a:endParaRPr>
                    </a:p>
                  </a:txBody>
                  <a:tcPr marL="6353" marR="6353" marT="6353" marB="0" anchor="b">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spcBef>
                          <a:spcPts val="0"/>
                        </a:spcBef>
                        <a:spcAft>
                          <a:spcPts val="0"/>
                        </a:spcAft>
                      </a:pPr>
                      <a:r>
                        <a:rPr lang="en-US" sz="1500" b="0" u="none" strike="noStrike" dirty="0">
                          <a:solidFill>
                            <a:schemeClr val="tx1"/>
                          </a:solidFill>
                          <a:effectLst/>
                          <a:latin typeface="Graphik" panose="020B0503030202060203" pitchFamily="34" charset="0"/>
                        </a:rPr>
                        <a:t>9:30AM-10:15AM</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r>
                        <a:rPr lang="en-US" sz="1500" b="0" u="none" strike="noStrike" dirty="0">
                          <a:solidFill>
                            <a:schemeClr val="tx1"/>
                          </a:solidFill>
                          <a:effectLst/>
                          <a:latin typeface="Graphik" panose="020B0503030202060203" pitchFamily="34" charset="0"/>
                        </a:rPr>
                        <a:t>Authentication Kata Sprint 1</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noFill/>
                  </a:tcPr>
                </a:tc>
                <a:extLst>
                  <a:ext uri="{0D108BD9-81ED-4DB2-BD59-A6C34878D82A}">
                    <a16:rowId xmlns:a16="http://schemas.microsoft.com/office/drawing/2014/main" val="38804676"/>
                  </a:ext>
                </a:extLst>
              </a:tr>
              <a:tr h="45578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spcBef>
                          <a:spcPts val="0"/>
                        </a:spcBef>
                        <a:spcAft>
                          <a:spcPts val="0"/>
                        </a:spcAft>
                      </a:pPr>
                      <a:r>
                        <a:rPr lang="en-US" sz="1500" u="none" strike="noStrike" dirty="0">
                          <a:effectLst/>
                          <a:latin typeface="Graphik" panose="020B0503030202060203" pitchFamily="34" charset="0"/>
                        </a:rPr>
                        <a:t>10:30AM-10:40AM</a:t>
                      </a:r>
                      <a:endParaRPr lang="en-US" sz="1500" b="0" i="0" u="none" strike="noStrike" dirty="0">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chemeClr val="bg2">
                        <a:lumMod val="10000"/>
                        <a:alpha val="20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r>
                        <a:rPr lang="en-US" sz="1500" b="0" u="none" strike="noStrike" dirty="0">
                          <a:solidFill>
                            <a:schemeClr val="tx1"/>
                          </a:solidFill>
                          <a:effectLst/>
                          <a:latin typeface="Graphik" panose="020B0503030202060203" pitchFamily="34" charset="0"/>
                        </a:rPr>
                        <a:t>Break</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chemeClr val="bg2">
                        <a:lumMod val="10000"/>
                        <a:alpha val="20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endParaRPr lang="en-US" sz="1500" b="0" i="0" u="none" strike="noStrike" dirty="0">
                        <a:solidFill>
                          <a:schemeClr val="tx1"/>
                        </a:solidFill>
                        <a:effectLst/>
                        <a:latin typeface="Graphik" panose="020B0503030202060203" pitchFamily="34" charset="0"/>
                      </a:endParaRPr>
                    </a:p>
                  </a:txBody>
                  <a:tcPr marL="6353" marR="6353" marT="6353" marB="0" anchor="b">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spcBef>
                          <a:spcPts val="0"/>
                        </a:spcBef>
                        <a:spcAft>
                          <a:spcPts val="0"/>
                        </a:spcAft>
                      </a:pPr>
                      <a:r>
                        <a:rPr lang="en-US" sz="1500" b="0" u="none" strike="noStrike" dirty="0">
                          <a:solidFill>
                            <a:schemeClr val="tx1"/>
                          </a:solidFill>
                          <a:effectLst/>
                          <a:latin typeface="Graphik" panose="020B0503030202060203" pitchFamily="34" charset="0"/>
                        </a:rPr>
                        <a:t>10:15AM-10:30AM</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r>
                        <a:rPr lang="en-US" sz="1500" b="0" u="none" strike="noStrike" dirty="0">
                          <a:solidFill>
                            <a:schemeClr val="tx1"/>
                          </a:solidFill>
                          <a:effectLst/>
                          <a:latin typeface="Graphik" panose="020B0503030202060203" pitchFamily="34" charset="0"/>
                        </a:rPr>
                        <a:t>Authentication Kata Sprint 2 Plan</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extLst>
                  <a:ext uri="{0D108BD9-81ED-4DB2-BD59-A6C34878D82A}">
                    <a16:rowId xmlns:a16="http://schemas.microsoft.com/office/drawing/2014/main" val="3290492637"/>
                  </a:ext>
                </a:extLst>
              </a:tr>
              <a:tr h="45578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spcBef>
                          <a:spcPts val="0"/>
                        </a:spcBef>
                        <a:spcAft>
                          <a:spcPts val="0"/>
                        </a:spcAft>
                      </a:pPr>
                      <a:r>
                        <a:rPr lang="en-US" sz="1500" u="none" strike="noStrike" dirty="0">
                          <a:effectLst/>
                          <a:latin typeface="Graphik" panose="020B0503030202060203" pitchFamily="34" charset="0"/>
                        </a:rPr>
                        <a:t>10:40AM-11:00AM</a:t>
                      </a:r>
                      <a:endParaRPr lang="en-US" sz="1500" b="0" i="0" u="none" strike="noStrike" dirty="0">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r>
                        <a:rPr lang="en-US" sz="1500" b="0" u="none" strike="noStrike" dirty="0">
                          <a:solidFill>
                            <a:schemeClr val="tx1"/>
                          </a:solidFill>
                          <a:effectLst/>
                          <a:latin typeface="Graphik" panose="020B0503030202060203" pitchFamily="34" charset="0"/>
                        </a:rPr>
                        <a:t>Assertion Walkthrough</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endParaRPr lang="en-US" sz="1500" b="0" i="0" u="none" strike="noStrike">
                        <a:solidFill>
                          <a:schemeClr val="tx1"/>
                        </a:solidFill>
                        <a:effectLst/>
                        <a:latin typeface="Graphik" panose="020B0503030202060203" pitchFamily="34" charset="0"/>
                      </a:endParaRPr>
                    </a:p>
                  </a:txBody>
                  <a:tcPr marL="6353" marR="6353" marT="6353" marB="0" anchor="b">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spcBef>
                          <a:spcPts val="0"/>
                        </a:spcBef>
                        <a:spcAft>
                          <a:spcPts val="0"/>
                        </a:spcAft>
                      </a:pPr>
                      <a:r>
                        <a:rPr lang="en-US" sz="1500" b="0" u="none" strike="noStrike" dirty="0">
                          <a:solidFill>
                            <a:schemeClr val="tx1"/>
                          </a:solidFill>
                          <a:effectLst/>
                          <a:latin typeface="Graphik" panose="020B0503030202060203" pitchFamily="34" charset="0"/>
                        </a:rPr>
                        <a:t>10:30AM-11:00AM</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r>
                        <a:rPr lang="en-US" sz="1500" b="0" u="none" strike="noStrike" dirty="0">
                          <a:solidFill>
                            <a:schemeClr val="tx1"/>
                          </a:solidFill>
                          <a:effectLst/>
                          <a:latin typeface="Graphik" panose="020B0503030202060203" pitchFamily="34" charset="0"/>
                        </a:rPr>
                        <a:t>Break</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650027400"/>
                  </a:ext>
                </a:extLst>
              </a:tr>
              <a:tr h="45578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spcBef>
                          <a:spcPts val="0"/>
                        </a:spcBef>
                        <a:spcAft>
                          <a:spcPts val="0"/>
                        </a:spcAft>
                      </a:pPr>
                      <a:r>
                        <a:rPr lang="en-US" sz="1500" u="none" strike="noStrike" dirty="0">
                          <a:effectLst/>
                          <a:latin typeface="Graphik" panose="020B0503030202060203" pitchFamily="34" charset="0"/>
                        </a:rPr>
                        <a:t>11:00AM-12:00PM</a:t>
                      </a:r>
                      <a:endParaRPr lang="en-US" sz="1500" b="0" i="0" u="none" strike="noStrike" dirty="0">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r>
                        <a:rPr lang="en-US" sz="1500" b="0" u="none" strike="noStrike" dirty="0">
                          <a:solidFill>
                            <a:schemeClr val="tx1"/>
                          </a:solidFill>
                          <a:effectLst/>
                          <a:latin typeface="Graphik" panose="020B0503030202060203" pitchFamily="34" charset="0"/>
                        </a:rPr>
                        <a:t>Assertion other examples</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endParaRPr lang="en-US" sz="1500" b="0" i="0" u="none" strike="noStrike">
                        <a:solidFill>
                          <a:schemeClr val="tx1"/>
                        </a:solidFill>
                        <a:effectLst/>
                        <a:latin typeface="Graphik" panose="020B0503030202060203" pitchFamily="34" charset="0"/>
                      </a:endParaRPr>
                    </a:p>
                  </a:txBody>
                  <a:tcPr marL="6353" marR="6353" marT="6353" marB="0" anchor="b">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spcBef>
                          <a:spcPts val="0"/>
                        </a:spcBef>
                        <a:spcAft>
                          <a:spcPts val="0"/>
                        </a:spcAft>
                      </a:pPr>
                      <a:r>
                        <a:rPr lang="en-US" sz="1500" b="0" u="none" strike="noStrike" dirty="0">
                          <a:solidFill>
                            <a:schemeClr val="tx1"/>
                          </a:solidFill>
                          <a:effectLst/>
                          <a:latin typeface="Graphik" panose="020B0503030202060203" pitchFamily="34" charset="0"/>
                        </a:rPr>
                        <a:t>11:00AM-11:30AM</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r>
                        <a:rPr lang="en-US" sz="1500" b="0" u="none" strike="noStrike" dirty="0">
                          <a:solidFill>
                            <a:schemeClr val="tx1"/>
                          </a:solidFill>
                          <a:effectLst/>
                          <a:latin typeface="Graphik" panose="020B0503030202060203" pitchFamily="34" charset="0"/>
                        </a:rPr>
                        <a:t>Authentication Kata Sprint 2</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extLst>
                  <a:ext uri="{0D108BD9-81ED-4DB2-BD59-A6C34878D82A}">
                    <a16:rowId xmlns:a16="http://schemas.microsoft.com/office/drawing/2014/main" val="3918646976"/>
                  </a:ext>
                </a:extLst>
              </a:tr>
              <a:tr h="45578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spcBef>
                          <a:spcPts val="0"/>
                        </a:spcBef>
                        <a:spcAft>
                          <a:spcPts val="0"/>
                        </a:spcAft>
                      </a:pPr>
                      <a:r>
                        <a:rPr lang="en-US" sz="1500" u="none" strike="noStrike" dirty="0">
                          <a:effectLst/>
                          <a:latin typeface="Graphik" panose="020B0503030202060203" pitchFamily="34" charset="0"/>
                        </a:rPr>
                        <a:t>12:00PM-12:15PM</a:t>
                      </a:r>
                      <a:endParaRPr lang="en-US" sz="1500" b="0" i="0" u="none" strike="noStrike" dirty="0">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r>
                        <a:rPr lang="en-US" sz="1500" b="0" u="none" strike="noStrike" dirty="0">
                          <a:solidFill>
                            <a:schemeClr val="tx1"/>
                          </a:solidFill>
                          <a:effectLst/>
                          <a:latin typeface="Graphik" panose="020B0503030202060203" pitchFamily="34" charset="0"/>
                        </a:rPr>
                        <a:t>Recap</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endParaRPr lang="en-US" sz="1500" b="0" i="0" u="none" strike="noStrike">
                        <a:solidFill>
                          <a:schemeClr val="tx1"/>
                        </a:solidFill>
                        <a:effectLst/>
                        <a:latin typeface="Graphik" panose="020B0503030202060203" pitchFamily="34" charset="0"/>
                      </a:endParaRPr>
                    </a:p>
                  </a:txBody>
                  <a:tcPr marL="6353" marR="6353" marT="6353" marB="0" anchor="b">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spcBef>
                          <a:spcPts val="0"/>
                        </a:spcBef>
                        <a:spcAft>
                          <a:spcPts val="0"/>
                        </a:spcAft>
                      </a:pPr>
                      <a:r>
                        <a:rPr lang="en-US" sz="1500" b="0" u="none" strike="noStrike" dirty="0">
                          <a:solidFill>
                            <a:schemeClr val="tx1"/>
                          </a:solidFill>
                          <a:effectLst/>
                          <a:latin typeface="Graphik" panose="020B0503030202060203" pitchFamily="34" charset="0"/>
                        </a:rPr>
                        <a:t>11:30AM-11:45AM</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r>
                        <a:rPr lang="en-US" sz="1500" b="0" u="none" strike="noStrike" dirty="0">
                          <a:solidFill>
                            <a:schemeClr val="tx1"/>
                          </a:solidFill>
                          <a:effectLst/>
                          <a:latin typeface="Graphik" panose="020B0503030202060203" pitchFamily="34" charset="0"/>
                        </a:rPr>
                        <a:t>Authentication Kata Sprint 3 Plan</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noFill/>
                  </a:tcPr>
                </a:tc>
                <a:extLst>
                  <a:ext uri="{0D108BD9-81ED-4DB2-BD59-A6C34878D82A}">
                    <a16:rowId xmlns:a16="http://schemas.microsoft.com/office/drawing/2014/main" val="3035109579"/>
                  </a:ext>
                </a:extLst>
              </a:tr>
              <a:tr h="45578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spcBef>
                          <a:spcPts val="0"/>
                        </a:spcBef>
                        <a:spcAft>
                          <a:spcPts val="0"/>
                        </a:spcAft>
                      </a:pPr>
                      <a:r>
                        <a:rPr lang="en-US" sz="1500" u="none" strike="noStrike" dirty="0">
                          <a:effectLst/>
                          <a:latin typeface="Graphik" panose="020B0503030202060203" pitchFamily="34" charset="0"/>
                        </a:rPr>
                        <a:t>12:15PM-12:30PM</a:t>
                      </a:r>
                      <a:endParaRPr lang="en-US" sz="1500" b="0" i="0" u="none" strike="noStrike" dirty="0">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r>
                        <a:rPr lang="en-US" sz="1500" b="0" u="none" strike="noStrike" dirty="0">
                          <a:solidFill>
                            <a:schemeClr val="tx1"/>
                          </a:solidFill>
                          <a:effectLst/>
                          <a:latin typeface="Graphik" panose="020B0503030202060203" pitchFamily="34" charset="0"/>
                        </a:rPr>
                        <a:t>Authentication Kata Sprint 1</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endParaRPr lang="en-US" sz="1500" b="0" i="0" u="none" strike="noStrike">
                        <a:solidFill>
                          <a:schemeClr val="tx1"/>
                        </a:solidFill>
                        <a:effectLst/>
                        <a:latin typeface="Graphik" panose="020B0503030202060203" pitchFamily="34" charset="0"/>
                      </a:endParaRPr>
                    </a:p>
                  </a:txBody>
                  <a:tcPr marL="6353" marR="6353" marT="6353" marB="0" anchor="b">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spcBef>
                          <a:spcPts val="0"/>
                        </a:spcBef>
                        <a:spcAft>
                          <a:spcPts val="0"/>
                        </a:spcAft>
                      </a:pPr>
                      <a:r>
                        <a:rPr lang="en-US" sz="1500" b="0" u="none" strike="noStrike" dirty="0">
                          <a:solidFill>
                            <a:schemeClr val="tx1"/>
                          </a:solidFill>
                          <a:effectLst/>
                          <a:latin typeface="Graphik" panose="020B0503030202060203" pitchFamily="34" charset="0"/>
                        </a:rPr>
                        <a:t>11:45AM-12:30PM</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r>
                        <a:rPr lang="en-US" sz="1500" b="0" u="none" strike="noStrike" dirty="0">
                          <a:solidFill>
                            <a:schemeClr val="tx1"/>
                          </a:solidFill>
                          <a:effectLst/>
                          <a:latin typeface="Graphik" panose="020B0503030202060203" pitchFamily="34" charset="0"/>
                        </a:rPr>
                        <a:t>Authentication Kata Sprint 3</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extLst>
                  <a:ext uri="{0D108BD9-81ED-4DB2-BD59-A6C34878D82A}">
                    <a16:rowId xmlns:a16="http://schemas.microsoft.com/office/drawing/2014/main" val="2865627602"/>
                  </a:ext>
                </a:extLst>
              </a:tr>
              <a:tr h="45578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spcBef>
                          <a:spcPts val="0"/>
                        </a:spcBef>
                        <a:spcAft>
                          <a:spcPts val="0"/>
                        </a:spcAft>
                      </a:pPr>
                      <a:r>
                        <a:rPr lang="en-US" sz="1500" u="none" strike="noStrike" dirty="0">
                          <a:effectLst/>
                          <a:latin typeface="Graphik" panose="020B0503030202060203" pitchFamily="34" charset="0"/>
                        </a:rPr>
                        <a:t>12:30PM-12:45PM</a:t>
                      </a:r>
                      <a:endParaRPr lang="en-US" sz="1500" b="0" i="0" u="none" strike="noStrike" dirty="0">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r>
                        <a:rPr lang="en-US" sz="1500" b="0" u="none" strike="noStrike" dirty="0">
                          <a:solidFill>
                            <a:schemeClr val="tx1"/>
                          </a:solidFill>
                          <a:effectLst/>
                          <a:latin typeface="Graphik" panose="020B0503030202060203" pitchFamily="34" charset="0"/>
                        </a:rPr>
                        <a:t>Team Formation</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endParaRPr lang="en-US" sz="1500" b="0" i="0" u="none" strike="noStrike">
                        <a:solidFill>
                          <a:schemeClr val="tx1"/>
                        </a:solidFill>
                        <a:effectLst/>
                        <a:latin typeface="Graphik" panose="020B0503030202060203" pitchFamily="34" charset="0"/>
                      </a:endParaRPr>
                    </a:p>
                  </a:txBody>
                  <a:tcPr marL="6353" marR="6353" marT="6353" marB="0" anchor="b">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spcBef>
                          <a:spcPts val="0"/>
                        </a:spcBef>
                        <a:spcAft>
                          <a:spcPts val="0"/>
                        </a:spcAft>
                      </a:pPr>
                      <a:r>
                        <a:rPr lang="en-US" sz="1500" b="0" u="none" strike="noStrike" dirty="0">
                          <a:solidFill>
                            <a:schemeClr val="tx1"/>
                          </a:solidFill>
                          <a:effectLst/>
                          <a:latin typeface="Graphik" panose="020B0503030202060203" pitchFamily="34" charset="0"/>
                        </a:rPr>
                        <a:t>12:30PM-12:45PM</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r>
                        <a:rPr lang="en-US" sz="1500" b="0" u="none" strike="noStrike" dirty="0">
                          <a:solidFill>
                            <a:schemeClr val="tx1"/>
                          </a:solidFill>
                          <a:effectLst/>
                          <a:latin typeface="Graphik" panose="020B0503030202060203" pitchFamily="34" charset="0"/>
                        </a:rPr>
                        <a:t>Recap</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256185356"/>
                  </a:ext>
                </a:extLst>
              </a:tr>
              <a:tr h="45578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spcBef>
                          <a:spcPts val="0"/>
                        </a:spcBef>
                        <a:spcAft>
                          <a:spcPts val="0"/>
                        </a:spcAft>
                      </a:pPr>
                      <a:r>
                        <a:rPr lang="en-US" sz="1500" u="none" strike="noStrike" dirty="0">
                          <a:effectLst/>
                          <a:latin typeface="Graphik" panose="020B0503030202060203" pitchFamily="34" charset="0"/>
                        </a:rPr>
                        <a:t>12:45PM-1:00PM</a:t>
                      </a:r>
                      <a:endParaRPr lang="en-US" sz="1500" b="0" i="0" u="none" strike="noStrike" dirty="0">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r>
                        <a:rPr lang="en-US" sz="1500" b="0" u="none" strike="noStrike" dirty="0">
                          <a:solidFill>
                            <a:schemeClr val="tx1"/>
                          </a:solidFill>
                          <a:effectLst/>
                          <a:latin typeface="Graphik" panose="020B0503030202060203" pitchFamily="34" charset="0"/>
                        </a:rPr>
                        <a:t>Day 1 Closure</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endParaRPr lang="en-US" sz="1500" b="0" i="0" u="none" strike="noStrike" dirty="0">
                        <a:solidFill>
                          <a:schemeClr val="tx1"/>
                        </a:solidFill>
                        <a:effectLst/>
                        <a:latin typeface="Graphik" panose="020B0503030202060203" pitchFamily="34" charset="0"/>
                      </a:endParaRPr>
                    </a:p>
                  </a:txBody>
                  <a:tcPr marL="6353" marR="6353" marT="6353" marB="0" anchor="b">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fontAlgn="b">
                        <a:spcBef>
                          <a:spcPts val="0"/>
                        </a:spcBef>
                        <a:spcAft>
                          <a:spcPts val="0"/>
                        </a:spcAft>
                      </a:pPr>
                      <a:r>
                        <a:rPr lang="en-US" sz="1500" b="0" u="none" strike="noStrike" dirty="0">
                          <a:solidFill>
                            <a:schemeClr val="tx1"/>
                          </a:solidFill>
                          <a:effectLst/>
                          <a:latin typeface="Graphik" panose="020B0503030202060203" pitchFamily="34" charset="0"/>
                        </a:rPr>
                        <a:t>12:45PM-1:00PM</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fontAlgn="b">
                        <a:spcBef>
                          <a:spcPts val="0"/>
                        </a:spcBef>
                        <a:spcAft>
                          <a:spcPts val="0"/>
                        </a:spcAft>
                      </a:pPr>
                      <a:r>
                        <a:rPr lang="en-US" sz="1500" b="0" u="none" strike="noStrike" dirty="0">
                          <a:solidFill>
                            <a:schemeClr val="tx1"/>
                          </a:solidFill>
                          <a:effectLst/>
                          <a:latin typeface="Graphik" panose="020B0503030202060203" pitchFamily="34" charset="0"/>
                        </a:rPr>
                        <a:t>Workshop End</a:t>
                      </a:r>
                      <a:endParaRPr lang="en-US" sz="1500" b="0" i="0" u="none" strike="noStrike" dirty="0">
                        <a:solidFill>
                          <a:schemeClr val="tx1"/>
                        </a:solidFill>
                        <a:effectLst/>
                        <a:latin typeface="Graphik" panose="020B0503030202060203" pitchFamily="34" charset="0"/>
                      </a:endParaRPr>
                    </a:p>
                  </a:txBody>
                  <a:tcPr marL="6353" marR="6353" marT="6353" marB="0" anchor="ctr">
                    <a:lnL w="12700" cmpd="sng">
                      <a:solidFill>
                        <a:srgbClr val="DCAFFF"/>
                      </a:solidFill>
                    </a:lnL>
                    <a:lnR w="12700" cmpd="sng">
                      <a:solidFill>
                        <a:srgbClr val="DCAFFF"/>
                      </a:solidFill>
                    </a:lnR>
                    <a:lnT w="12700" cmpd="sng">
                      <a:solidFill>
                        <a:srgbClr val="DCAFFF"/>
                      </a:solidFill>
                    </a:lnT>
                    <a:lnB w="12700" cmpd="sng">
                      <a:solidFill>
                        <a:srgbClr val="DCAFFF"/>
                      </a:solidFill>
                    </a:lnB>
                    <a:lnTlToBr w="12700" cmpd="sng">
                      <a:noFill/>
                      <a:prstDash val="solid"/>
                    </a:lnTlToBr>
                    <a:lnBlToTr w="12700" cmpd="sng">
                      <a:noFill/>
                      <a:prstDash val="solid"/>
                    </a:lnBlToTr>
                    <a:solidFill>
                      <a:srgbClr val="DCAFFF">
                        <a:alpha val="20000"/>
                      </a:srgbClr>
                    </a:solidFill>
                  </a:tcPr>
                </a:tc>
                <a:extLst>
                  <a:ext uri="{0D108BD9-81ED-4DB2-BD59-A6C34878D82A}">
                    <a16:rowId xmlns:a16="http://schemas.microsoft.com/office/drawing/2014/main" val="3618588160"/>
                  </a:ext>
                </a:extLst>
              </a:tr>
            </a:tbl>
          </a:graphicData>
        </a:graphic>
      </p:graphicFrame>
    </p:spTree>
    <p:extLst>
      <p:ext uri="{BB962C8B-B14F-4D97-AF65-F5344CB8AC3E}">
        <p14:creationId xmlns:p14="http://schemas.microsoft.com/office/powerpoint/2010/main" val="3377228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34D4AF-30F8-488B-84DE-4F78CBF918A6}"/>
              </a:ext>
            </a:extLst>
          </p:cNvPr>
          <p:cNvSpPr>
            <a:spLocks noGrp="1"/>
          </p:cNvSpPr>
          <p:nvPr>
            <p:ph type="title"/>
          </p:nvPr>
        </p:nvSpPr>
        <p:spPr>
          <a:xfrm>
            <a:off x="380999" y="152399"/>
            <a:ext cx="9253195" cy="483705"/>
          </a:xfrm>
        </p:spPr>
        <p:txBody>
          <a:bodyPr>
            <a:normAutofit fontScale="90000"/>
          </a:bodyPr>
          <a:lstStyle/>
          <a:p>
            <a:r>
              <a:rPr lang="en-US" dirty="0"/>
              <a:t>Guard Assertion</a:t>
            </a:r>
            <a:br>
              <a:rPr lang="en-US" dirty="0"/>
            </a:br>
            <a:br>
              <a:rPr lang="en-US" dirty="0"/>
            </a:br>
            <a:endParaRPr lang="en-US" dirty="0"/>
          </a:p>
        </p:txBody>
      </p:sp>
      <p:sp>
        <p:nvSpPr>
          <p:cNvPr id="2" name="Rectangle 1">
            <a:extLst>
              <a:ext uri="{FF2B5EF4-FFF2-40B4-BE49-F238E27FC236}">
                <a16:creationId xmlns:a16="http://schemas.microsoft.com/office/drawing/2014/main" id="{0421658F-7EA3-432F-AE2D-8C320C6938A1}"/>
              </a:ext>
            </a:extLst>
          </p:cNvPr>
          <p:cNvSpPr/>
          <p:nvPr/>
        </p:nvSpPr>
        <p:spPr>
          <a:xfrm>
            <a:off x="1646548" y="2274838"/>
            <a:ext cx="8898903" cy="3693319"/>
          </a:xfrm>
          <a:prstGeom prst="rect">
            <a:avLst/>
          </a:prstGeom>
        </p:spPr>
        <p:txBody>
          <a:bodyPr wrap="square">
            <a:spAutoFit/>
          </a:bodyPr>
          <a:lstStyle/>
          <a:p>
            <a:r>
              <a:rPr lang="en-US" dirty="0">
                <a:solidFill>
                  <a:srgbClr val="646464"/>
                </a:solidFill>
                <a:latin typeface="Consolas" panose="020B0609020204030204" pitchFamily="49" charset="0"/>
              </a:rPr>
              <a:t>@Test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listIsNoLongerEmptyAfterAddingAnItemToIt</a:t>
            </a:r>
            <a:r>
              <a:rPr lang="en-US" b="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throws</a:t>
            </a:r>
            <a:r>
              <a:rPr lang="en-US" b="1" dirty="0">
                <a:solidFill>
                  <a:srgbClr val="000000"/>
                </a:solidFill>
                <a:latin typeface="Consolas" panose="020B0609020204030204" pitchFamily="49" charset="0"/>
              </a:rPr>
              <a:t> Exception {</a:t>
            </a:r>
          </a:p>
          <a:p>
            <a:r>
              <a:rPr lang="en-US" dirty="0">
                <a:solidFill>
                  <a:srgbClr val="000000"/>
                </a:solidFill>
                <a:latin typeface="Consolas" panose="020B0609020204030204" pitchFamily="49" charset="0"/>
              </a:rPr>
              <a:t>    //Arrange</a:t>
            </a:r>
          </a:p>
          <a:p>
            <a:r>
              <a:rPr lang="en-US" dirty="0">
                <a:solidFill>
                  <a:srgbClr val="000000"/>
                </a:solidFill>
                <a:latin typeface="Consolas" panose="020B0609020204030204" pitchFamily="49" charset="0"/>
              </a:rPr>
              <a:t>    List&lt;String&gt; </a:t>
            </a:r>
            <a:r>
              <a:rPr lang="en-US" dirty="0">
                <a:solidFill>
                  <a:srgbClr val="6A3E3E"/>
                </a:solidFill>
                <a:latin typeface="Consolas" panose="020B0609020204030204" pitchFamily="49" charset="0"/>
              </a:rPr>
              <a:t>list</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ArrayList</a:t>
            </a:r>
            <a:r>
              <a:rPr lang="en-US" b="1" dirty="0">
                <a:solidFill>
                  <a:srgbClr val="000000"/>
                </a:solidFill>
                <a:latin typeface="Consolas" panose="020B0609020204030204" pitchFamily="49" charset="0"/>
              </a:rPr>
              <a:t>&lt;String&gt;();</a:t>
            </a:r>
          </a:p>
          <a:p>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assertTrue(</a:t>
            </a:r>
            <a:r>
              <a:rPr lang="en-US" i="1" dirty="0" err="1">
                <a:solidFill>
                  <a:srgbClr val="6A3E3E"/>
                </a:solidFill>
                <a:latin typeface="Consolas" panose="020B0609020204030204" pitchFamily="49" charset="0"/>
              </a:rPr>
              <a:t>list</a:t>
            </a:r>
            <a:r>
              <a:rPr lang="en-US" i="1" dirty="0" err="1">
                <a:solidFill>
                  <a:srgbClr val="000000"/>
                </a:solidFill>
                <a:latin typeface="Consolas" panose="020B0609020204030204" pitchFamily="49" charset="0"/>
              </a:rPr>
              <a:t>.isEmpty</a:t>
            </a:r>
            <a:r>
              <a:rPr lang="en-US" i="1" dirty="0">
                <a:solidFill>
                  <a:srgbClr val="000000"/>
                </a:solidFill>
                <a:latin typeface="Consolas" panose="020B0609020204030204" pitchFamily="49" charset="0"/>
              </a:rPr>
              <a:t>());   </a:t>
            </a:r>
            <a:r>
              <a:rPr lang="en-US" i="1" dirty="0">
                <a:solidFill>
                  <a:srgbClr val="3F7F5F"/>
                </a:solidFill>
                <a:latin typeface="Consolas" panose="020B0609020204030204" pitchFamily="49" charset="0"/>
              </a:rPr>
              <a:t>// guard assertion</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//Act</a:t>
            </a:r>
          </a:p>
          <a:p>
            <a:r>
              <a:rPr lang="en-US" dirty="0">
                <a:solidFill>
                  <a:srgbClr val="000000"/>
                </a:solidFill>
                <a:latin typeface="Consolas" panose="020B0609020204030204" pitchFamily="49" charset="0"/>
              </a:rPr>
              <a:t>    </a:t>
            </a:r>
            <a:r>
              <a:rPr lang="en-US" dirty="0" err="1">
                <a:solidFill>
                  <a:srgbClr val="6A3E3E"/>
                </a:solidFill>
                <a:latin typeface="Consolas" panose="020B0609020204030204" pitchFamily="49" charset="0"/>
              </a:rPr>
              <a:t>list</a:t>
            </a:r>
            <a:r>
              <a:rPr lang="en-US" dirty="0" err="1">
                <a:solidFill>
                  <a:srgbClr val="000000"/>
                </a:solidFill>
                <a:latin typeface="Consolas" panose="020B0609020204030204" pitchFamily="49" charset="0"/>
              </a:rPr>
              <a:t>.add</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"something"</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//Assert</a:t>
            </a:r>
          </a:p>
          <a:p>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assertFalse(</a:t>
            </a:r>
            <a:r>
              <a:rPr lang="en-US" i="1" dirty="0" err="1">
                <a:solidFill>
                  <a:srgbClr val="6A3E3E"/>
                </a:solidFill>
                <a:latin typeface="Consolas" panose="020B0609020204030204" pitchFamily="49" charset="0"/>
              </a:rPr>
              <a:t>list</a:t>
            </a:r>
            <a:r>
              <a:rPr lang="en-US" i="1" dirty="0" err="1">
                <a:solidFill>
                  <a:srgbClr val="000000"/>
                </a:solidFill>
                <a:latin typeface="Consolas" panose="020B0609020204030204" pitchFamily="49" charset="0"/>
              </a:rPr>
              <a:t>.isEmpty</a:t>
            </a:r>
            <a:r>
              <a:rPr lang="en-US" i="1" dirty="0">
                <a:solidFill>
                  <a:srgbClr val="000000"/>
                </a:solidFill>
                <a:latin typeface="Consolas" panose="020B0609020204030204" pitchFamily="49" charset="0"/>
              </a:rPr>
              <a:t>());  </a:t>
            </a:r>
            <a:r>
              <a:rPr lang="en-US" i="1" dirty="0">
                <a:solidFill>
                  <a:srgbClr val="3F7F5F"/>
                </a:solidFill>
                <a:latin typeface="Consolas" panose="020B0609020204030204" pitchFamily="49" charset="0"/>
              </a:rPr>
              <a:t>// state verification</a:t>
            </a:r>
          </a:p>
          <a:p>
            <a:r>
              <a:rPr lang="en-US" dirty="0">
                <a:solidFill>
                  <a:srgbClr val="000000"/>
                </a:solidFill>
                <a:latin typeface="Consolas" panose="020B0609020204030204" pitchFamily="49" charset="0"/>
              </a:rPr>
              <a:t>}</a:t>
            </a:r>
            <a:endParaRPr lang="en-US" dirty="0"/>
          </a:p>
        </p:txBody>
      </p:sp>
      <p:sp>
        <p:nvSpPr>
          <p:cNvPr id="4" name="Rectangle 3">
            <a:extLst>
              <a:ext uri="{FF2B5EF4-FFF2-40B4-BE49-F238E27FC236}">
                <a16:creationId xmlns:a16="http://schemas.microsoft.com/office/drawing/2014/main" id="{0FD2EDE3-6FB3-4746-BD2C-43F9A3E9159B}"/>
              </a:ext>
            </a:extLst>
          </p:cNvPr>
          <p:cNvSpPr/>
          <p:nvPr/>
        </p:nvSpPr>
        <p:spPr>
          <a:xfrm>
            <a:off x="257665" y="636104"/>
            <a:ext cx="11462994" cy="830997"/>
          </a:xfrm>
          <a:prstGeom prst="rect">
            <a:avLst/>
          </a:prstGeom>
        </p:spPr>
        <p:txBody>
          <a:bodyPr wrap="square">
            <a:spAutoFit/>
          </a:bodyPr>
          <a:lstStyle/>
          <a:p>
            <a:r>
              <a:rPr lang="en-US" sz="2400" b="1" i="1" dirty="0">
                <a:solidFill>
                  <a:srgbClr val="7030A0"/>
                </a:solidFill>
              </a:rPr>
              <a:t>Avoid</a:t>
            </a:r>
            <a:r>
              <a:rPr lang="en-US" sz="2400" i="1" dirty="0">
                <a:solidFill>
                  <a:srgbClr val="7030A0"/>
                </a:solidFill>
              </a:rPr>
              <a:t> conditional Test logic; replace an “if” statement in test with an assertion that fails the test if not satisfied, rather than resulting in </a:t>
            </a:r>
            <a:r>
              <a:rPr lang="en-US" sz="2400" b="1" i="1" dirty="0">
                <a:solidFill>
                  <a:srgbClr val="7030A0"/>
                </a:solidFill>
              </a:rPr>
              <a:t>test error</a:t>
            </a:r>
            <a:endParaRPr lang="en-US" sz="2400" b="1" dirty="0">
              <a:solidFill>
                <a:srgbClr val="7030A0"/>
              </a:solidFill>
            </a:endParaRPr>
          </a:p>
        </p:txBody>
      </p:sp>
    </p:spTree>
    <p:extLst>
      <p:ext uri="{BB962C8B-B14F-4D97-AF65-F5344CB8AC3E}">
        <p14:creationId xmlns:p14="http://schemas.microsoft.com/office/powerpoint/2010/main" val="726597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34D4AF-30F8-488B-84DE-4F78CBF918A6}"/>
              </a:ext>
            </a:extLst>
          </p:cNvPr>
          <p:cNvSpPr>
            <a:spLocks noGrp="1"/>
          </p:cNvSpPr>
          <p:nvPr>
            <p:ph type="title"/>
          </p:nvPr>
        </p:nvSpPr>
        <p:spPr>
          <a:xfrm>
            <a:off x="380999" y="381000"/>
            <a:ext cx="9253195" cy="404192"/>
          </a:xfrm>
        </p:spPr>
        <p:txBody>
          <a:bodyPr>
            <a:normAutofit fontScale="90000"/>
          </a:bodyPr>
          <a:lstStyle/>
          <a:p>
            <a:r>
              <a:rPr lang="en-US" dirty="0"/>
              <a:t>delta Assertion</a:t>
            </a:r>
            <a:br>
              <a:rPr lang="en-US" dirty="0"/>
            </a:br>
            <a:br>
              <a:rPr lang="en-US" dirty="0"/>
            </a:br>
            <a:endParaRPr lang="en-US" dirty="0"/>
          </a:p>
        </p:txBody>
      </p:sp>
      <p:sp>
        <p:nvSpPr>
          <p:cNvPr id="4" name="Rectangle 3">
            <a:extLst>
              <a:ext uri="{FF2B5EF4-FFF2-40B4-BE49-F238E27FC236}">
                <a16:creationId xmlns:a16="http://schemas.microsoft.com/office/drawing/2014/main" id="{4F0003E5-FAC8-4BFF-920D-5C05C7F8F79E}"/>
              </a:ext>
            </a:extLst>
          </p:cNvPr>
          <p:cNvSpPr/>
          <p:nvPr/>
        </p:nvSpPr>
        <p:spPr>
          <a:xfrm>
            <a:off x="1362960" y="2206727"/>
            <a:ext cx="9323109" cy="3970318"/>
          </a:xfrm>
          <a:prstGeom prst="rect">
            <a:avLst/>
          </a:prstGeom>
        </p:spPr>
        <p:txBody>
          <a:bodyPr wrap="square">
            <a:spAutoFit/>
          </a:bodyPr>
          <a:lstStyle/>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TestAddingToArrayList</a:t>
            </a:r>
            <a:r>
              <a:rPr lang="en-US" b="1" dirty="0">
                <a:solidFill>
                  <a:srgbClr val="000000"/>
                </a:solidFill>
                <a:latin typeface="Consolas" panose="020B0609020204030204" pitchFamily="49" charset="0"/>
              </a:rPr>
              <a:t> {</a:t>
            </a:r>
          </a:p>
          <a:p>
            <a:endParaRPr lang="en-US" dirty="0">
              <a:latin typeface="Consolas" panose="020B0609020204030204" pitchFamily="49" charset="0"/>
            </a:endParaRPr>
          </a:p>
          <a:p>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private</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ArrayList</a:t>
            </a:r>
            <a:r>
              <a:rPr lang="en-US" b="1" dirty="0">
                <a:solidFill>
                  <a:srgbClr val="000000"/>
                </a:solidFill>
                <a:latin typeface="Consolas" panose="020B0609020204030204" pitchFamily="49" charset="0"/>
              </a:rPr>
              <a:t>&lt;String&gt; </a:t>
            </a:r>
            <a:r>
              <a:rPr lang="en-US" b="1" dirty="0">
                <a:solidFill>
                  <a:srgbClr val="0000C0"/>
                </a:solidFill>
                <a:latin typeface="Consolas" panose="020B0609020204030204" pitchFamily="49" charset="0"/>
              </a:rPr>
              <a:t>list</a:t>
            </a:r>
            <a:r>
              <a:rPr lang="en-US" b="1" dirty="0">
                <a:solidFill>
                  <a:srgbClr val="000000"/>
                </a:solidFill>
                <a:latin typeface="Consolas" panose="020B0609020204030204" pitchFamily="49" charset="0"/>
              </a:rPr>
              <a:t>;</a:t>
            </a:r>
          </a:p>
          <a:p>
            <a:endParaRPr lang="en-US" dirty="0">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3F7F5F"/>
                </a:solidFill>
                <a:latin typeface="Consolas" panose="020B0609020204030204" pitchFamily="49" charset="0"/>
              </a:rPr>
              <a:t>// setup method omitted for brevity</a:t>
            </a:r>
          </a:p>
          <a:p>
            <a:endParaRPr lang="en-US" dirty="0">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646464"/>
                </a:solidFill>
                <a:latin typeface="Consolas" panose="020B0609020204030204" pitchFamily="49" charset="0"/>
              </a:rPr>
              <a:t>@Test</a:t>
            </a:r>
          </a:p>
          <a:p>
            <a:r>
              <a:rPr lang="en-US"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sizeOfListReflectsItemsAddedToIt</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throws</a:t>
            </a:r>
            <a:r>
              <a:rPr lang="en-US" b="1" dirty="0">
                <a:solidFill>
                  <a:srgbClr val="000000"/>
                </a:solidFill>
                <a:latin typeface="Consolas" panose="020B0609020204030204" pitchFamily="49" charset="0"/>
              </a:rPr>
              <a:t> Exception {</a:t>
            </a:r>
          </a:p>
          <a:p>
            <a:r>
              <a:rPr lang="en-US"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sizeBefore</a:t>
            </a:r>
            <a:r>
              <a:rPr lang="en-US" b="1" dirty="0">
                <a:solidFill>
                  <a:srgbClr val="000000"/>
                </a:solidFill>
                <a:latin typeface="Consolas" panose="020B0609020204030204" pitchFamily="49" charset="0"/>
              </a:rPr>
              <a:t> = </a:t>
            </a:r>
            <a:r>
              <a:rPr lang="en-US" b="1" dirty="0" err="1">
                <a:solidFill>
                  <a:srgbClr val="0000C0"/>
                </a:solidFill>
                <a:latin typeface="Consolas" panose="020B0609020204030204" pitchFamily="49" charset="0"/>
              </a:rPr>
              <a:t>list</a:t>
            </a:r>
            <a:r>
              <a:rPr lang="en-US" b="1" dirty="0" err="1">
                <a:solidFill>
                  <a:srgbClr val="000000"/>
                </a:solidFill>
                <a:latin typeface="Consolas" panose="020B0609020204030204" pitchFamily="49" charset="0"/>
              </a:rPr>
              <a:t>.size</a:t>
            </a:r>
            <a:r>
              <a:rPr lang="en-US" b="1" dirty="0">
                <a:solidFill>
                  <a:srgbClr val="000000"/>
                </a:solidFill>
                <a:latin typeface="Consolas" panose="020B0609020204030204" pitchFamily="49" charset="0"/>
              </a:rPr>
              <a:t>();   </a:t>
            </a:r>
            <a:r>
              <a:rPr lang="en-US" b="1" dirty="0">
                <a:solidFill>
                  <a:srgbClr val="3F7F5F"/>
                </a:solidFill>
                <a:latin typeface="Consolas" panose="020B0609020204030204" pitchFamily="49" charset="0"/>
              </a:rPr>
              <a:t>// record the "before" state</a:t>
            </a:r>
          </a:p>
          <a:p>
            <a:r>
              <a:rPr lang="en-US" dirty="0">
                <a:solidFill>
                  <a:srgbClr val="000000"/>
                </a:solidFill>
                <a:latin typeface="Consolas" panose="020B0609020204030204" pitchFamily="49" charset="0"/>
              </a:rPr>
              <a:t>        </a:t>
            </a:r>
            <a:r>
              <a:rPr lang="en-US" dirty="0" err="1">
                <a:solidFill>
                  <a:srgbClr val="0000C0"/>
                </a:solidFill>
                <a:latin typeface="Consolas" panose="020B0609020204030204" pitchFamily="49" charset="0"/>
              </a:rPr>
              <a:t>list</a:t>
            </a:r>
            <a:r>
              <a:rPr lang="en-US" dirty="0" err="1">
                <a:solidFill>
                  <a:srgbClr val="000000"/>
                </a:solidFill>
                <a:latin typeface="Consolas" panose="020B0609020204030204" pitchFamily="49" charset="0"/>
              </a:rPr>
              <a:t>.add</a:t>
            </a:r>
            <a:r>
              <a:rPr lang="en-US" dirty="0">
                <a:solidFill>
                  <a:srgbClr val="000000"/>
                </a:solidFill>
                <a:latin typeface="Consolas" panose="020B0609020204030204" pitchFamily="49" charset="0"/>
              </a:rPr>
              <a:t>(</a:t>
            </a:r>
            <a:r>
              <a:rPr lang="en-US" dirty="0">
                <a:solidFill>
                  <a:srgbClr val="2A00FF"/>
                </a:solidFill>
                <a:latin typeface="Consolas" panose="020B0609020204030204" pitchFamily="49" charset="0"/>
              </a:rPr>
              <a:t>"something"</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i="1" dirty="0">
                <a:solidFill>
                  <a:srgbClr val="000000"/>
                </a:solidFill>
                <a:latin typeface="Consolas" panose="020B0609020204030204" pitchFamily="49" charset="0"/>
              </a:rPr>
              <a:t>assertEquals(</a:t>
            </a:r>
            <a:r>
              <a:rPr lang="en-US" i="1" dirty="0" err="1">
                <a:solidFill>
                  <a:srgbClr val="6A3E3E"/>
                </a:solidFill>
                <a:latin typeface="Consolas" panose="020B0609020204030204" pitchFamily="49" charset="0"/>
              </a:rPr>
              <a:t>sizeBefore</a:t>
            </a:r>
            <a:r>
              <a:rPr lang="en-US" i="1" dirty="0">
                <a:solidFill>
                  <a:srgbClr val="000000"/>
                </a:solidFill>
                <a:latin typeface="Consolas" panose="020B0609020204030204" pitchFamily="49" charset="0"/>
              </a:rPr>
              <a:t> + 1, </a:t>
            </a:r>
            <a:r>
              <a:rPr lang="en-US" i="1" dirty="0" err="1">
                <a:solidFill>
                  <a:srgbClr val="0000C0"/>
                </a:solidFill>
                <a:latin typeface="Consolas" panose="020B0609020204030204" pitchFamily="49" charset="0"/>
              </a:rPr>
              <a:t>list</a:t>
            </a:r>
            <a:r>
              <a:rPr lang="en-US" i="1" dirty="0" err="1">
                <a:solidFill>
                  <a:srgbClr val="000000"/>
                </a:solidFill>
                <a:latin typeface="Consolas" panose="020B0609020204030204" pitchFamily="49" charset="0"/>
              </a:rPr>
              <a:t>.size</a:t>
            </a:r>
            <a:r>
              <a:rPr lang="en-US" i="1"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3F7F5F"/>
                </a:solidFill>
                <a:latin typeface="Consolas" panose="020B0609020204030204" pitchFamily="49" charset="0"/>
              </a:rPr>
              <a:t>// delta verification</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p>
        </p:txBody>
      </p:sp>
      <p:sp>
        <p:nvSpPr>
          <p:cNvPr id="5" name="Rectangle 4">
            <a:extLst>
              <a:ext uri="{FF2B5EF4-FFF2-40B4-BE49-F238E27FC236}">
                <a16:creationId xmlns:a16="http://schemas.microsoft.com/office/drawing/2014/main" id="{40676667-B3DB-4EA2-AA85-26A223528E46}"/>
              </a:ext>
            </a:extLst>
          </p:cNvPr>
          <p:cNvSpPr/>
          <p:nvPr/>
        </p:nvSpPr>
        <p:spPr>
          <a:xfrm>
            <a:off x="257665" y="892942"/>
            <a:ext cx="11462994" cy="830997"/>
          </a:xfrm>
          <a:prstGeom prst="rect">
            <a:avLst/>
          </a:prstGeom>
        </p:spPr>
        <p:txBody>
          <a:bodyPr wrap="square">
            <a:spAutoFit/>
          </a:bodyPr>
          <a:lstStyle/>
          <a:p>
            <a:r>
              <a:rPr lang="en-US" sz="2400" i="1" dirty="0">
                <a:solidFill>
                  <a:srgbClr val="7030A0"/>
                </a:solidFill>
              </a:rPr>
              <a:t>When we cannot </a:t>
            </a:r>
            <a:r>
              <a:rPr lang="en-US" sz="2400" b="1" i="1" dirty="0">
                <a:solidFill>
                  <a:srgbClr val="7030A0"/>
                </a:solidFill>
              </a:rPr>
              <a:t>control</a:t>
            </a:r>
            <a:r>
              <a:rPr lang="en-US" sz="2400" i="1" dirty="0">
                <a:solidFill>
                  <a:srgbClr val="7030A0"/>
                </a:solidFill>
              </a:rPr>
              <a:t> the initial contents of the </a:t>
            </a:r>
            <a:r>
              <a:rPr lang="en-US" sz="2400" b="1" i="1" dirty="0">
                <a:solidFill>
                  <a:srgbClr val="7030A0"/>
                </a:solidFill>
              </a:rPr>
              <a:t>fixture</a:t>
            </a:r>
            <a:r>
              <a:rPr lang="en-US" sz="2400" i="1" dirty="0">
                <a:solidFill>
                  <a:srgbClr val="7030A0"/>
                </a:solidFill>
              </a:rPr>
              <a:t>; specify assertions based on differences between pre vs. post state of SUT</a:t>
            </a:r>
          </a:p>
        </p:txBody>
      </p:sp>
    </p:spTree>
    <p:extLst>
      <p:ext uri="{BB962C8B-B14F-4D97-AF65-F5344CB8AC3E}">
        <p14:creationId xmlns:p14="http://schemas.microsoft.com/office/powerpoint/2010/main" val="4160432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65FEACED-7FF0-4ADC-9705-DC29C5330577}"/>
              </a:ext>
            </a:extLst>
          </p:cNvPr>
          <p:cNvSpPr txBox="1">
            <a:spLocks/>
          </p:cNvSpPr>
          <p:nvPr/>
        </p:nvSpPr>
        <p:spPr>
          <a:xfrm>
            <a:off x="315012" y="556182"/>
            <a:ext cx="9253195" cy="990601"/>
          </a:xfrm>
          <a:prstGeom prst="rect">
            <a:avLst/>
          </a:prstGeom>
        </p:spPr>
        <p:txBody>
          <a:bodyPr vert="horz" lIns="0" tIns="45720" rIns="0" bIns="0" rtlCol="0" anchor="t" anchorCtr="0">
            <a:normAutofit fontScale="90000" lnSpcReduction="20000"/>
          </a:bodyPr>
          <a:lstStyle>
            <a:lvl1pPr marL="0" indent="0" algn="l" defTabSz="914377" rtl="0" eaLnBrk="1" latinLnBrk="0" hangingPunct="1">
              <a:lnSpc>
                <a:spcPct val="70000"/>
              </a:lnSpc>
              <a:spcBef>
                <a:spcPct val="0"/>
              </a:spcBef>
              <a:buNone/>
              <a:defRPr sz="4000" b="1" kern="1200" cap="all" baseline="0">
                <a:solidFill>
                  <a:schemeClr val="tx1"/>
                </a:solidFill>
                <a:latin typeface="+mj-lt"/>
                <a:ea typeface="+mj-ea"/>
                <a:cs typeface="+mj-cs"/>
              </a:defRPr>
            </a:lvl1pPr>
          </a:lstStyle>
          <a:p>
            <a:r>
              <a:rPr lang="en-US" dirty="0"/>
              <a:t>Interaction Assertion</a:t>
            </a:r>
            <a:br>
              <a:rPr lang="en-US" dirty="0"/>
            </a:br>
            <a:br>
              <a:rPr lang="en-US" dirty="0"/>
            </a:br>
            <a:endParaRPr lang="en-US" dirty="0"/>
          </a:p>
        </p:txBody>
      </p:sp>
      <p:sp>
        <p:nvSpPr>
          <p:cNvPr id="6" name="Rectangle 5">
            <a:extLst>
              <a:ext uri="{FF2B5EF4-FFF2-40B4-BE49-F238E27FC236}">
                <a16:creationId xmlns:a16="http://schemas.microsoft.com/office/drawing/2014/main" id="{5A8FFCCA-EA67-426C-9F17-D7E298F28A0E}"/>
              </a:ext>
            </a:extLst>
          </p:cNvPr>
          <p:cNvSpPr/>
          <p:nvPr/>
        </p:nvSpPr>
        <p:spPr>
          <a:xfrm>
            <a:off x="2432117" y="2743987"/>
            <a:ext cx="2677213" cy="16732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t>Paper Boy</a:t>
            </a:r>
          </a:p>
          <a:p>
            <a:endParaRPr lang="en-US" sz="1600" dirty="0"/>
          </a:p>
          <a:p>
            <a:r>
              <a:rPr lang="en-US" sz="1600" dirty="0"/>
              <a:t>- List&lt;Customer&gt;</a:t>
            </a:r>
          </a:p>
          <a:p>
            <a:endParaRPr lang="en-US" sz="1600" dirty="0"/>
          </a:p>
          <a:p>
            <a:r>
              <a:rPr lang="en-US" sz="1600" dirty="0"/>
              <a:t>+ </a:t>
            </a:r>
            <a:r>
              <a:rPr lang="en-US" sz="1600" dirty="0" err="1"/>
              <a:t>addToRoute</a:t>
            </a:r>
            <a:r>
              <a:rPr lang="en-US" sz="1600" dirty="0"/>
              <a:t>(Customer)</a:t>
            </a:r>
          </a:p>
          <a:p>
            <a:r>
              <a:rPr lang="en-US" sz="1600" dirty="0"/>
              <a:t>+ deliver(Paper)</a:t>
            </a:r>
          </a:p>
        </p:txBody>
      </p:sp>
      <p:sp>
        <p:nvSpPr>
          <p:cNvPr id="7" name="Rectangle 6">
            <a:extLst>
              <a:ext uri="{FF2B5EF4-FFF2-40B4-BE49-F238E27FC236}">
                <a16:creationId xmlns:a16="http://schemas.microsoft.com/office/drawing/2014/main" id="{1A0BDF3B-062A-40EB-9834-1295D9CF1682}"/>
              </a:ext>
            </a:extLst>
          </p:cNvPr>
          <p:cNvSpPr/>
          <p:nvPr/>
        </p:nvSpPr>
        <p:spPr>
          <a:xfrm>
            <a:off x="6608192" y="2743987"/>
            <a:ext cx="2337847" cy="15829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t>Customer </a:t>
            </a:r>
          </a:p>
          <a:p>
            <a:endParaRPr lang="en-US" sz="1600" dirty="0"/>
          </a:p>
          <a:p>
            <a:r>
              <a:rPr lang="en-US" sz="1600" dirty="0"/>
              <a:t>+ </a:t>
            </a:r>
            <a:r>
              <a:rPr lang="en-US" sz="1600" dirty="0" err="1">
                <a:solidFill>
                  <a:schemeClr val="bg1"/>
                </a:solidFill>
                <a:latin typeface="Consolas" panose="020B0609020204030204" pitchFamily="49" charset="0"/>
              </a:rPr>
              <a:t>onPaperDelivery</a:t>
            </a:r>
            <a:r>
              <a:rPr lang="en-US" sz="1600" dirty="0">
                <a:solidFill>
                  <a:schemeClr val="bg1"/>
                </a:solidFill>
                <a:latin typeface="Consolas" panose="020B0609020204030204" pitchFamily="49" charset="0"/>
              </a:rPr>
              <a:t>()</a:t>
            </a:r>
            <a:endParaRPr lang="en-US" sz="1600" dirty="0">
              <a:solidFill>
                <a:schemeClr val="bg1"/>
              </a:solidFill>
            </a:endParaRPr>
          </a:p>
        </p:txBody>
      </p:sp>
      <p:cxnSp>
        <p:nvCxnSpPr>
          <p:cNvPr id="9" name="Straight Arrow Connector 8">
            <a:extLst>
              <a:ext uri="{FF2B5EF4-FFF2-40B4-BE49-F238E27FC236}">
                <a16:creationId xmlns:a16="http://schemas.microsoft.com/office/drawing/2014/main" id="{414E5EB3-1FCF-4765-88ED-56D32514A146}"/>
              </a:ext>
            </a:extLst>
          </p:cNvPr>
          <p:cNvCxnSpPr/>
          <p:nvPr/>
        </p:nvCxnSpPr>
        <p:spPr>
          <a:xfrm>
            <a:off x="5137609" y="3384223"/>
            <a:ext cx="147058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C935D9F-4D0A-482B-95BD-B20511C0A53E}"/>
              </a:ext>
            </a:extLst>
          </p:cNvPr>
          <p:cNvSpPr txBox="1"/>
          <p:nvPr/>
        </p:nvSpPr>
        <p:spPr>
          <a:xfrm>
            <a:off x="5137609" y="3157979"/>
            <a:ext cx="386499" cy="292388"/>
          </a:xfrm>
          <a:prstGeom prst="rect">
            <a:avLst/>
          </a:prstGeom>
          <a:noFill/>
        </p:spPr>
        <p:txBody>
          <a:bodyPr wrap="square" lIns="0" tIns="0" rIns="0" bIns="45720" rtlCol="0">
            <a:spAutoFit/>
          </a:bodyPr>
          <a:lstStyle/>
          <a:p>
            <a:r>
              <a:rPr lang="en-US" sz="1600" dirty="0"/>
              <a:t>*</a:t>
            </a:r>
          </a:p>
        </p:txBody>
      </p:sp>
    </p:spTree>
    <p:extLst>
      <p:ext uri="{BB962C8B-B14F-4D97-AF65-F5344CB8AC3E}">
        <p14:creationId xmlns:p14="http://schemas.microsoft.com/office/powerpoint/2010/main" val="26991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34D4AF-30F8-488B-84DE-4F78CBF918A6}"/>
              </a:ext>
            </a:extLst>
          </p:cNvPr>
          <p:cNvSpPr>
            <a:spLocks noGrp="1"/>
          </p:cNvSpPr>
          <p:nvPr>
            <p:ph type="title"/>
          </p:nvPr>
        </p:nvSpPr>
        <p:spPr>
          <a:xfrm>
            <a:off x="380999" y="380999"/>
            <a:ext cx="9253195" cy="990601"/>
          </a:xfrm>
        </p:spPr>
        <p:txBody>
          <a:bodyPr>
            <a:normAutofit fontScale="90000"/>
          </a:bodyPr>
          <a:lstStyle/>
          <a:p>
            <a:r>
              <a:rPr lang="en-US" dirty="0"/>
              <a:t>Interaction Assertion</a:t>
            </a:r>
            <a:br>
              <a:rPr lang="en-US" dirty="0"/>
            </a:br>
            <a:br>
              <a:rPr lang="en-US" dirty="0"/>
            </a:br>
            <a:endParaRPr lang="en-US" dirty="0"/>
          </a:p>
        </p:txBody>
      </p:sp>
      <p:sp>
        <p:nvSpPr>
          <p:cNvPr id="9" name="Rectangle 8">
            <a:extLst>
              <a:ext uri="{FF2B5EF4-FFF2-40B4-BE49-F238E27FC236}">
                <a16:creationId xmlns:a16="http://schemas.microsoft.com/office/drawing/2014/main" id="{E6DEDB9C-0FB0-4153-8B46-22BF5E9851AB}"/>
              </a:ext>
            </a:extLst>
          </p:cNvPr>
          <p:cNvSpPr/>
          <p:nvPr/>
        </p:nvSpPr>
        <p:spPr>
          <a:xfrm>
            <a:off x="6790442" y="3266836"/>
            <a:ext cx="6096000" cy="3416320"/>
          </a:xfrm>
          <a:prstGeom prst="rect">
            <a:avLst/>
          </a:prstGeom>
        </p:spPr>
        <p:txBody>
          <a:bodyPr>
            <a:spAutoFit/>
          </a:bodyPr>
          <a:lstStyle/>
          <a:p>
            <a:r>
              <a:rPr lang="en-US" dirty="0">
                <a:solidFill>
                  <a:srgbClr val="646464"/>
                </a:solidFill>
                <a:latin typeface="Consolas" panose="020B0609020204030204" pitchFamily="49" charset="0"/>
              </a:rPr>
              <a:t>@</a:t>
            </a:r>
            <a:r>
              <a:rPr lang="en-US" dirty="0">
                <a:solidFill>
                  <a:srgbClr val="000000"/>
                </a:solidFill>
                <a:latin typeface="Consolas" panose="020B0609020204030204" pitchFamily="49" charset="0"/>
              </a:rPr>
              <a:t>Test</a:t>
            </a:r>
          </a:p>
          <a:p>
            <a:r>
              <a:rPr lang="en-US" dirty="0">
                <a:solidFill>
                  <a:srgbClr val="7F0055"/>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7F0055"/>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paperBoyShouldDeliverPapers</a:t>
            </a:r>
            <a:r>
              <a:rPr lang="en-US" dirty="0">
                <a:solidFill>
                  <a:srgbClr val="000000"/>
                </a:solidFill>
                <a:latin typeface="Consolas" panose="020B0609020204030204" pitchFamily="49" charset="0"/>
              </a:rPr>
              <a:t>() </a:t>
            </a:r>
            <a:r>
              <a:rPr lang="en-US" dirty="0">
                <a:solidFill>
                  <a:srgbClr val="7F0055"/>
                </a:solidFill>
                <a:latin typeface="Consolas" panose="020B0609020204030204" pitchFamily="49" charset="0"/>
              </a:rPr>
              <a:t>throws</a:t>
            </a:r>
            <a:r>
              <a:rPr lang="en-US" dirty="0">
                <a:solidFill>
                  <a:srgbClr val="000000"/>
                </a:solidFill>
                <a:latin typeface="Consolas" panose="020B0609020204030204" pitchFamily="49" charset="0"/>
              </a:rPr>
              <a:t> Exception {</a:t>
            </a:r>
          </a:p>
          <a:p>
            <a:pPr lvl="1"/>
            <a:r>
              <a:rPr lang="en-US" dirty="0">
                <a:solidFill>
                  <a:srgbClr val="000000"/>
                </a:solidFill>
                <a:latin typeface="Consolas" panose="020B0609020204030204" pitchFamily="49" charset="0"/>
              </a:rPr>
              <a:t>Customer </a:t>
            </a:r>
            <a:r>
              <a:rPr lang="en-US" dirty="0" err="1">
                <a:solidFill>
                  <a:srgbClr val="000000"/>
                </a:solidFill>
                <a:latin typeface="Consolas" panose="020B0609020204030204" pitchFamily="49" charset="0"/>
              </a:rPr>
              <a:t>david</a:t>
            </a:r>
            <a:r>
              <a:rPr lang="en-US" dirty="0">
                <a:solidFill>
                  <a:srgbClr val="000000"/>
                </a:solidFill>
                <a:latin typeface="Consolas" panose="020B0609020204030204" pitchFamily="49" charset="0"/>
              </a:rPr>
              <a:t> = </a:t>
            </a:r>
            <a:r>
              <a:rPr lang="en-US" dirty="0">
                <a:solidFill>
                  <a:srgbClr val="7F0055"/>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MockCustomer</a:t>
            </a:r>
            <a:r>
              <a:rPr lang="en-US"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Customer </a:t>
            </a:r>
            <a:r>
              <a:rPr lang="en-US" dirty="0" err="1">
                <a:solidFill>
                  <a:srgbClr val="000000"/>
                </a:solidFill>
                <a:latin typeface="Consolas" panose="020B0609020204030204" pitchFamily="49" charset="0"/>
              </a:rPr>
              <a:t>esther</a:t>
            </a:r>
            <a:r>
              <a:rPr lang="en-US" dirty="0">
                <a:solidFill>
                  <a:srgbClr val="000000"/>
                </a:solidFill>
                <a:latin typeface="Consolas" panose="020B0609020204030204" pitchFamily="49" charset="0"/>
              </a:rPr>
              <a:t> = </a:t>
            </a:r>
            <a:r>
              <a:rPr lang="en-US" dirty="0">
                <a:solidFill>
                  <a:srgbClr val="7F0055"/>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MockCustomer</a:t>
            </a:r>
            <a:r>
              <a:rPr lang="en-US" dirty="0">
                <a:solidFill>
                  <a:srgbClr val="000000"/>
                </a:solidFill>
                <a:latin typeface="Consolas" panose="020B0609020204030204" pitchFamily="49" charset="0"/>
              </a:rPr>
              <a:t>();</a:t>
            </a:r>
          </a:p>
          <a:p>
            <a:pPr lvl="1"/>
            <a:r>
              <a:rPr lang="en-US" dirty="0" err="1">
                <a:solidFill>
                  <a:srgbClr val="000000"/>
                </a:solidFill>
                <a:latin typeface="Consolas" panose="020B0609020204030204" pitchFamily="49" charset="0"/>
              </a:rPr>
              <a:t>PaperBoy</a:t>
            </a:r>
            <a:r>
              <a:rPr lang="en-US" dirty="0">
                <a:solidFill>
                  <a:srgbClr val="000000"/>
                </a:solidFill>
                <a:latin typeface="Consolas" panose="020B0609020204030204" pitchFamily="49" charset="0"/>
              </a:rPr>
              <a:t> paperboy = </a:t>
            </a:r>
            <a:r>
              <a:rPr lang="en-US" dirty="0">
                <a:solidFill>
                  <a:srgbClr val="7F0055"/>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PaperBoy</a:t>
            </a:r>
            <a:r>
              <a:rPr lang="en-US" dirty="0">
                <a:solidFill>
                  <a:srgbClr val="000000"/>
                </a:solidFill>
                <a:latin typeface="Consolas" panose="020B0609020204030204" pitchFamily="49" charset="0"/>
              </a:rPr>
              <a:t>();</a:t>
            </a:r>
          </a:p>
          <a:p>
            <a:pPr lvl="1"/>
            <a:r>
              <a:rPr lang="en-US" dirty="0" err="1">
                <a:solidFill>
                  <a:srgbClr val="000000"/>
                </a:solidFill>
                <a:latin typeface="Consolas" panose="020B0609020204030204" pitchFamily="49" charset="0"/>
              </a:rPr>
              <a:t>paperboy.addToRoute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david</a:t>
            </a:r>
            <a:r>
              <a:rPr lang="en-US" dirty="0">
                <a:solidFill>
                  <a:srgbClr val="000000"/>
                </a:solidFill>
                <a:latin typeface="Consolas" panose="020B0609020204030204" pitchFamily="49" charset="0"/>
              </a:rPr>
              <a:t>);</a:t>
            </a:r>
          </a:p>
          <a:p>
            <a:pPr lvl="1"/>
            <a:r>
              <a:rPr lang="en-US" dirty="0" err="1">
                <a:solidFill>
                  <a:srgbClr val="000000"/>
                </a:solidFill>
                <a:latin typeface="Consolas" panose="020B0609020204030204" pitchFamily="49" charset="0"/>
              </a:rPr>
              <a:t>paperboy.addToRoute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esther</a:t>
            </a:r>
            <a:r>
              <a:rPr lang="en-US" dirty="0">
                <a:solidFill>
                  <a:srgbClr val="000000"/>
                </a:solidFill>
                <a:latin typeface="Consolas" panose="020B0609020204030204" pitchFamily="49" charset="0"/>
              </a:rPr>
              <a:t>);</a:t>
            </a:r>
          </a:p>
          <a:p>
            <a:pPr lvl="1"/>
            <a:r>
              <a:rPr lang="en-US" dirty="0" err="1">
                <a:solidFill>
                  <a:srgbClr val="000000"/>
                </a:solidFill>
                <a:latin typeface="Consolas" panose="020B0609020204030204" pitchFamily="49" charset="0"/>
              </a:rPr>
              <a:t>paperboy.deliver</a:t>
            </a:r>
            <a:r>
              <a:rPr lang="en-US" dirty="0">
                <a:solidFill>
                  <a:srgbClr val="000000"/>
                </a:solidFill>
                <a:latin typeface="Consolas" panose="020B0609020204030204" pitchFamily="49" charset="0"/>
              </a:rPr>
              <a:t>(</a:t>
            </a:r>
            <a:r>
              <a:rPr lang="en-US" dirty="0">
                <a:solidFill>
                  <a:srgbClr val="7F0055"/>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DailyPaper</a:t>
            </a:r>
            <a:r>
              <a:rPr lang="en-US"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assertTrue(</a:t>
            </a:r>
            <a:r>
              <a:rPr lang="en-US" dirty="0" err="1">
                <a:solidFill>
                  <a:srgbClr val="000000"/>
                </a:solidFill>
                <a:latin typeface="Consolas" panose="020B0609020204030204" pitchFamily="49" charset="0"/>
              </a:rPr>
              <a:t>delivered.contains</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david</a:t>
            </a:r>
            <a:r>
              <a:rPr lang="en-US"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assertTrue(</a:t>
            </a:r>
            <a:r>
              <a:rPr lang="en-US" dirty="0" err="1">
                <a:solidFill>
                  <a:srgbClr val="000000"/>
                </a:solidFill>
                <a:latin typeface="Consolas" panose="020B0609020204030204" pitchFamily="49" charset="0"/>
              </a:rPr>
              <a:t>delivered.contains</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esther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
        <p:nvSpPr>
          <p:cNvPr id="2" name="TextBox 1">
            <a:extLst>
              <a:ext uri="{FF2B5EF4-FFF2-40B4-BE49-F238E27FC236}">
                <a16:creationId xmlns:a16="http://schemas.microsoft.com/office/drawing/2014/main" id="{575B4F74-2FAC-4392-BF3B-5456B48CDE83}"/>
              </a:ext>
            </a:extLst>
          </p:cNvPr>
          <p:cNvSpPr txBox="1"/>
          <p:nvPr/>
        </p:nvSpPr>
        <p:spPr>
          <a:xfrm>
            <a:off x="456414" y="989290"/>
            <a:ext cx="6368593" cy="3985706"/>
          </a:xfrm>
          <a:prstGeom prst="rect">
            <a:avLst/>
          </a:prstGeom>
          <a:noFill/>
        </p:spPr>
        <p:txBody>
          <a:bodyPr wrap="square" lIns="0" tIns="0" rIns="0" bIns="45720" rtlCol="0">
            <a:spAutoFit/>
          </a:bodyPr>
          <a:lstStyle/>
          <a:p>
            <a:r>
              <a:rPr lang="en-US" sz="1600" dirty="0">
                <a:solidFill>
                  <a:srgbClr val="7F0055"/>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7F0055"/>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TestExpectedInteractions</a:t>
            </a:r>
            <a:r>
              <a:rPr lang="en-US" sz="1600" dirty="0">
                <a:solidFill>
                  <a:srgbClr val="000000"/>
                </a:solidFill>
                <a:latin typeface="Consolas" panose="020B0609020204030204" pitchFamily="49" charset="0"/>
              </a:rPr>
              <a:t> {</a:t>
            </a:r>
          </a:p>
          <a:p>
            <a:endParaRPr lang="en-US" sz="1600" dirty="0">
              <a:solidFill>
                <a:srgbClr val="7F0055"/>
              </a:solidFill>
              <a:latin typeface="Consolas" panose="020B0609020204030204" pitchFamily="49" charset="0"/>
            </a:endParaRPr>
          </a:p>
          <a:p>
            <a:r>
              <a:rPr lang="en-US" sz="1600" dirty="0">
                <a:solidFill>
                  <a:srgbClr val="7F0055"/>
                </a:solidFill>
                <a:latin typeface="Consolas" panose="020B0609020204030204" pitchFamily="49" charset="0"/>
              </a:rPr>
              <a:t>private</a:t>
            </a:r>
            <a:r>
              <a:rPr lang="en-US" sz="1600" dirty="0">
                <a:solidFill>
                  <a:srgbClr val="000000"/>
                </a:solidFill>
                <a:latin typeface="Consolas" panose="020B0609020204030204" pitchFamily="49" charset="0"/>
              </a:rPr>
              <a:t> List&lt;Customer&gt; </a:t>
            </a:r>
            <a:r>
              <a:rPr lang="en-US" sz="1600" dirty="0">
                <a:solidFill>
                  <a:srgbClr val="0000C0"/>
                </a:solidFill>
                <a:latin typeface="Consolas" panose="020B0609020204030204" pitchFamily="49" charset="0"/>
              </a:rPr>
              <a:t>delivered</a:t>
            </a:r>
            <a:r>
              <a:rPr lang="en-US" sz="1600" dirty="0">
                <a:solidFill>
                  <a:srgbClr val="000000"/>
                </a:solidFill>
                <a:latin typeface="Consolas" panose="020B0609020204030204" pitchFamily="49" charset="0"/>
              </a:rPr>
              <a:t>;</a:t>
            </a:r>
          </a:p>
          <a:p>
            <a:endParaRPr lang="en-US" sz="1600" dirty="0">
              <a:latin typeface="Consolas" panose="020B0609020204030204" pitchFamily="49" charset="0"/>
            </a:endParaRPr>
          </a:p>
          <a:p>
            <a:r>
              <a:rPr lang="en-US" sz="1600" dirty="0">
                <a:solidFill>
                  <a:srgbClr val="646464"/>
                </a:solidFill>
                <a:latin typeface="Consolas" panose="020B0609020204030204" pitchFamily="49" charset="0"/>
              </a:rPr>
              <a:t>@</a:t>
            </a:r>
            <a:r>
              <a:rPr lang="en-US" sz="1600" dirty="0">
                <a:solidFill>
                  <a:srgbClr val="000000"/>
                </a:solidFill>
                <a:latin typeface="Consolas" panose="020B0609020204030204" pitchFamily="49" charset="0"/>
              </a:rPr>
              <a:t>Before</a:t>
            </a:r>
          </a:p>
          <a:p>
            <a:r>
              <a:rPr lang="en-US" sz="1600" dirty="0">
                <a:solidFill>
                  <a:srgbClr val="7F0055"/>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7F0055"/>
                </a:solidFill>
                <a:latin typeface="Consolas" panose="020B0609020204030204" pitchFamily="49" charset="0"/>
              </a:rPr>
              <a:t>void</a:t>
            </a:r>
            <a:r>
              <a:rPr lang="en-US" sz="1600" dirty="0">
                <a:solidFill>
                  <a:srgbClr val="000000"/>
                </a:solidFill>
                <a:latin typeface="Consolas" panose="020B0609020204030204" pitchFamily="49" charset="0"/>
              </a:rPr>
              <a:t> setup() {</a:t>
            </a:r>
          </a:p>
          <a:p>
            <a:r>
              <a:rPr lang="en-US" sz="1600" dirty="0">
                <a:solidFill>
                  <a:srgbClr val="0000C0"/>
                </a:solidFill>
                <a:latin typeface="Consolas" panose="020B0609020204030204" pitchFamily="49" charset="0"/>
              </a:rPr>
              <a:t>delivered</a:t>
            </a:r>
            <a:r>
              <a:rPr lang="en-US" sz="1600" dirty="0">
                <a:solidFill>
                  <a:srgbClr val="000000"/>
                </a:solidFill>
                <a:latin typeface="Consolas" panose="020B0609020204030204" pitchFamily="49" charset="0"/>
              </a:rPr>
              <a:t> = </a:t>
            </a:r>
            <a:r>
              <a:rPr lang="en-US" sz="1600" dirty="0">
                <a:solidFill>
                  <a:srgbClr val="7F0055"/>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ArrayList</a:t>
            </a:r>
            <a:r>
              <a:rPr lang="en-US" sz="1600" dirty="0">
                <a:solidFill>
                  <a:srgbClr val="000000"/>
                </a:solidFill>
                <a:latin typeface="Consolas" panose="020B0609020204030204" pitchFamily="49" charset="0"/>
              </a:rPr>
              <a:t>&lt;Customer&gt;();</a:t>
            </a:r>
          </a:p>
          <a:p>
            <a:r>
              <a:rPr lang="en-US" sz="1600" dirty="0">
                <a:solidFill>
                  <a:srgbClr val="000000"/>
                </a:solidFill>
                <a:latin typeface="Consolas" panose="020B0609020204030204" pitchFamily="49" charset="0"/>
              </a:rPr>
              <a:t>}</a:t>
            </a:r>
          </a:p>
          <a:p>
            <a:endParaRPr lang="en-US" sz="1600" dirty="0">
              <a:solidFill>
                <a:srgbClr val="000000"/>
              </a:solidFill>
              <a:latin typeface="Consolas" panose="020B0609020204030204" pitchFamily="49" charset="0"/>
            </a:endParaRPr>
          </a:p>
          <a:p>
            <a:r>
              <a:rPr lang="en-US" sz="1600" dirty="0">
                <a:solidFill>
                  <a:srgbClr val="7F0055"/>
                </a:solidFill>
                <a:latin typeface="Consolas" panose="020B0609020204030204" pitchFamily="49" charset="0"/>
              </a:rPr>
              <a:t>private</a:t>
            </a:r>
            <a:r>
              <a:rPr lang="en-US" sz="1600" dirty="0">
                <a:solidFill>
                  <a:srgbClr val="000000"/>
                </a:solidFill>
                <a:latin typeface="Consolas" panose="020B0609020204030204" pitchFamily="49" charset="0"/>
              </a:rPr>
              <a:t> </a:t>
            </a:r>
            <a:r>
              <a:rPr lang="en-US" sz="1600" dirty="0">
                <a:solidFill>
                  <a:srgbClr val="7F0055"/>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MockCustomer</a:t>
            </a:r>
            <a:r>
              <a:rPr lang="en-US" sz="1600" dirty="0">
                <a:solidFill>
                  <a:srgbClr val="000000"/>
                </a:solidFill>
                <a:latin typeface="Consolas" panose="020B0609020204030204" pitchFamily="49" charset="0"/>
              </a:rPr>
              <a:t> </a:t>
            </a:r>
            <a:r>
              <a:rPr lang="en-US" sz="1600" dirty="0">
                <a:solidFill>
                  <a:srgbClr val="7F0055"/>
                </a:solidFill>
                <a:latin typeface="Consolas" panose="020B0609020204030204" pitchFamily="49" charset="0"/>
              </a:rPr>
              <a:t>extends</a:t>
            </a:r>
            <a:r>
              <a:rPr lang="en-US" sz="1600" dirty="0">
                <a:solidFill>
                  <a:srgbClr val="000000"/>
                </a:solidFill>
                <a:latin typeface="Consolas" panose="020B0609020204030204" pitchFamily="49" charset="0"/>
              </a:rPr>
              <a:t> Customer {</a:t>
            </a:r>
          </a:p>
          <a:p>
            <a:endParaRPr lang="en-US" sz="1600" dirty="0">
              <a:latin typeface="Consolas" panose="020B0609020204030204" pitchFamily="49" charset="0"/>
            </a:endParaRPr>
          </a:p>
          <a:p>
            <a:r>
              <a:rPr lang="en-US" sz="1600" dirty="0">
                <a:solidFill>
                  <a:srgbClr val="646464"/>
                </a:solidFill>
                <a:latin typeface="Consolas" panose="020B0609020204030204" pitchFamily="49" charset="0"/>
              </a:rPr>
              <a:t>@</a:t>
            </a:r>
            <a:r>
              <a:rPr lang="en-US" sz="1600" dirty="0">
                <a:solidFill>
                  <a:srgbClr val="000000"/>
                </a:solidFill>
                <a:latin typeface="Consolas" panose="020B0609020204030204" pitchFamily="49" charset="0"/>
              </a:rPr>
              <a:t>Override</a:t>
            </a:r>
          </a:p>
          <a:p>
            <a:r>
              <a:rPr lang="en-US" sz="1600" dirty="0">
                <a:solidFill>
                  <a:srgbClr val="7F0055"/>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7F0055"/>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onPaperDelivery</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DailyPaper</a:t>
            </a:r>
            <a:r>
              <a:rPr lang="en-US" sz="1600" dirty="0">
                <a:solidFill>
                  <a:srgbClr val="000000"/>
                </a:solidFill>
                <a:latin typeface="Consolas" panose="020B0609020204030204" pitchFamily="49" charset="0"/>
              </a:rPr>
              <a:t> paper) {</a:t>
            </a:r>
          </a:p>
          <a:p>
            <a:r>
              <a:rPr lang="en-US" sz="1600" dirty="0" err="1">
                <a:solidFill>
                  <a:srgbClr val="000000"/>
                </a:solidFill>
                <a:latin typeface="Consolas" panose="020B0609020204030204" pitchFamily="49" charset="0"/>
              </a:rPr>
              <a:t>delivered.add</a:t>
            </a:r>
            <a:r>
              <a:rPr lang="en-US" sz="1600" dirty="0">
                <a:solidFill>
                  <a:srgbClr val="000000"/>
                </a:solidFill>
                <a:latin typeface="Consolas" panose="020B0609020204030204" pitchFamily="49" charset="0"/>
              </a:rPr>
              <a:t>(</a:t>
            </a:r>
            <a:r>
              <a:rPr lang="en-US" sz="1600" dirty="0">
                <a:solidFill>
                  <a:srgbClr val="7F0055"/>
                </a:solidFill>
                <a:latin typeface="Consolas" panose="020B0609020204030204" pitchFamily="49" charset="0"/>
              </a:rPr>
              <a:t>this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p>
          <a:p>
            <a:r>
              <a:rPr lang="en-US" sz="1600" u="sng" dirty="0">
                <a:solidFill>
                  <a:srgbClr val="000000"/>
                </a:solidFill>
                <a:latin typeface="Consolas" panose="020B0609020204030204" pitchFamily="49" charset="0"/>
              </a:rPr>
              <a:t>}</a:t>
            </a:r>
            <a:endParaRPr lang="en-US" sz="1600" dirty="0"/>
          </a:p>
        </p:txBody>
      </p:sp>
    </p:spTree>
    <p:extLst>
      <p:ext uri="{BB962C8B-B14F-4D97-AF65-F5344CB8AC3E}">
        <p14:creationId xmlns:p14="http://schemas.microsoft.com/office/powerpoint/2010/main" val="198369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266AB1-7AC7-4340-9955-98DEA3CB7E15}"/>
              </a:ext>
            </a:extLst>
          </p:cNvPr>
          <p:cNvSpPr>
            <a:spLocks noGrp="1"/>
          </p:cNvSpPr>
          <p:nvPr>
            <p:ph type="title"/>
          </p:nvPr>
        </p:nvSpPr>
        <p:spPr>
          <a:xfrm>
            <a:off x="380999" y="380999"/>
            <a:ext cx="10865177" cy="990601"/>
          </a:xfrm>
        </p:spPr>
        <p:txBody>
          <a:bodyPr>
            <a:normAutofit/>
          </a:bodyPr>
          <a:lstStyle/>
          <a:p>
            <a:r>
              <a:rPr lang="en-US" dirty="0"/>
              <a:t>References </a:t>
            </a:r>
            <a:br>
              <a:rPr lang="en-US" dirty="0"/>
            </a:br>
            <a:endParaRPr lang="en-US" dirty="0"/>
          </a:p>
        </p:txBody>
      </p:sp>
      <p:graphicFrame>
        <p:nvGraphicFramePr>
          <p:cNvPr id="2" name="Table 1">
            <a:extLst>
              <a:ext uri="{FF2B5EF4-FFF2-40B4-BE49-F238E27FC236}">
                <a16:creationId xmlns:a16="http://schemas.microsoft.com/office/drawing/2014/main" id="{9587B4D2-18B3-4810-B47C-150D4B067DFB}"/>
              </a:ext>
            </a:extLst>
          </p:cNvPr>
          <p:cNvGraphicFramePr>
            <a:graphicFrameLocks noGrp="1"/>
          </p:cNvGraphicFramePr>
          <p:nvPr>
            <p:extLst>
              <p:ext uri="{D42A27DB-BD31-4B8C-83A1-F6EECF244321}">
                <p14:modId xmlns:p14="http://schemas.microsoft.com/office/powerpoint/2010/main" val="1773144294"/>
              </p:ext>
            </p:extLst>
          </p:nvPr>
        </p:nvGraphicFramePr>
        <p:xfrm>
          <a:off x="380999" y="719666"/>
          <a:ext cx="10931166" cy="5943600"/>
        </p:xfrm>
        <a:graphic>
          <a:graphicData uri="http://schemas.openxmlformats.org/drawingml/2006/table">
            <a:tbl>
              <a:tblPr firstRow="1" bandRow="1">
                <a:tableStyleId>{2D5ABB26-0587-4C30-8999-92F81FD0307C}</a:tableStyleId>
              </a:tblPr>
              <a:tblGrid>
                <a:gridCol w="10931166">
                  <a:extLst>
                    <a:ext uri="{9D8B030D-6E8A-4147-A177-3AD203B41FA5}">
                      <a16:colId xmlns:a16="http://schemas.microsoft.com/office/drawing/2014/main" val="2070873108"/>
                    </a:ext>
                  </a:extLst>
                </a:gridCol>
              </a:tblGrid>
              <a:tr h="370840">
                <a:tc>
                  <a:txBody>
                    <a:bodyPr/>
                    <a:lstStyle/>
                    <a:p>
                      <a:endParaRPr lang="en-US" sz="1000" dirty="0"/>
                    </a:p>
                  </a:txBody>
                  <a:tcPr/>
                </a:tc>
                <a:extLst>
                  <a:ext uri="{0D108BD9-81ED-4DB2-BD59-A6C34878D82A}">
                    <a16:rowId xmlns:a16="http://schemas.microsoft.com/office/drawing/2014/main" val="3689697013"/>
                  </a:ext>
                </a:extLst>
              </a:tr>
              <a:tr h="370840">
                <a:tc>
                  <a:txBody>
                    <a:bodyPr/>
                    <a:lstStyle/>
                    <a:p>
                      <a:r>
                        <a:rPr lang="en-US" sz="1000" dirty="0"/>
                        <a:t>Agile in a Flash -:Tim </a:t>
                      </a:r>
                      <a:r>
                        <a:rPr lang="en-US" sz="1000" dirty="0" err="1"/>
                        <a:t>Ottinger</a:t>
                      </a:r>
                      <a:r>
                        <a:rPr lang="en-US" sz="1000" dirty="0"/>
                        <a:t> &amp; Jeff </a:t>
                      </a:r>
                      <a:r>
                        <a:rPr lang="en-US" sz="1000" dirty="0" err="1"/>
                        <a:t>Langr</a:t>
                      </a:r>
                      <a:r>
                        <a:rPr lang="en-US" sz="1000" dirty="0"/>
                        <a:t> present the blog behind the versatile </a:t>
                      </a:r>
                    </a:p>
                    <a:p>
                      <a:r>
                        <a:rPr lang="en-US" sz="1000" dirty="0"/>
                        <a:t>Pragmatic Programmers reference cards. http://agileinaflash.blogspot.in/2009/02/first.html</a:t>
                      </a:r>
                    </a:p>
                  </a:txBody>
                  <a:tcPr/>
                </a:tc>
                <a:extLst>
                  <a:ext uri="{0D108BD9-81ED-4DB2-BD59-A6C34878D82A}">
                    <a16:rowId xmlns:a16="http://schemas.microsoft.com/office/drawing/2014/main" val="1972872412"/>
                  </a:ext>
                </a:extLst>
              </a:tr>
              <a:tr h="370840">
                <a:tc>
                  <a:txBody>
                    <a:bodyPr/>
                    <a:lstStyle/>
                    <a:p>
                      <a:r>
                        <a:rPr lang="en-US" sz="1000" dirty="0">
                          <a:hlinkClick r:id="rId2"/>
                        </a:rPr>
                        <a:t>https://www.martinfowler.com/articles/mocksArentStubs.html</a:t>
                      </a:r>
                      <a:endParaRPr lang="en-US" sz="1000" dirty="0"/>
                    </a:p>
                    <a:p>
                      <a:endParaRPr lang="en-US" sz="1000" dirty="0"/>
                    </a:p>
                    <a:p>
                      <a:r>
                        <a:rPr lang="en-US" sz="1000">
                          <a:hlinkClick r:id="rId3"/>
                        </a:rPr>
                        <a:t>https://github.com/mxunit/mxunit/wiki/What-to-put-in-your-tests-(Assertion-Patterns)</a:t>
                      </a:r>
                      <a:endParaRPr lang="en-US" sz="1000"/>
                    </a:p>
                    <a:p>
                      <a:endParaRPr lang="en-US" sz="1000" dirty="0"/>
                    </a:p>
                  </a:txBody>
                  <a:tcPr/>
                </a:tc>
                <a:extLst>
                  <a:ext uri="{0D108BD9-81ED-4DB2-BD59-A6C34878D82A}">
                    <a16:rowId xmlns:a16="http://schemas.microsoft.com/office/drawing/2014/main" val="1037510689"/>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000" b="0" dirty="0">
                          <a:latin typeface="Arial Bold" charset="0"/>
                          <a:cs typeface="Arial Bold" charset="0"/>
                          <a:sym typeface="Arial Bold" charset="0"/>
                        </a:rPr>
                        <a:t>Source:  Marcel </a:t>
                      </a:r>
                      <a:r>
                        <a:rPr lang="en-US" sz="1000" b="0" dirty="0" err="1">
                          <a:latin typeface="Arial Bold" charset="0"/>
                          <a:cs typeface="Arial Bold" charset="0"/>
                          <a:sym typeface="Arial Bold" charset="0"/>
                        </a:rPr>
                        <a:t>Douwe</a:t>
                      </a:r>
                      <a:r>
                        <a:rPr lang="en-US" sz="1000" b="0" dirty="0">
                          <a:latin typeface="Arial Bold" charset="0"/>
                          <a:cs typeface="Arial Bold" charset="0"/>
                          <a:sym typeface="Arial Bold" charset="0"/>
                        </a:rPr>
                        <a:t> Dekker, “Planning and feed back loop in Extreme Programming with time frames”</a:t>
                      </a:r>
                      <a:endParaRPr lang="en-US" sz="1000" b="0" dirty="0">
                        <a:latin typeface="Arial" charset="0"/>
                        <a:ea typeface="Lucida Grande" charset="0"/>
                        <a:cs typeface="Lucida Grande" charset="0"/>
                        <a:sym typeface="Arial" charset="0"/>
                      </a:endParaRPr>
                    </a:p>
                    <a:p>
                      <a:endParaRPr lang="en-US" sz="1000" dirty="0"/>
                    </a:p>
                  </a:txBody>
                  <a:tcPr/>
                </a:tc>
                <a:extLst>
                  <a:ext uri="{0D108BD9-81ED-4DB2-BD59-A6C34878D82A}">
                    <a16:rowId xmlns:a16="http://schemas.microsoft.com/office/drawing/2014/main" val="3908183035"/>
                  </a:ext>
                </a:extLst>
              </a:tr>
              <a:tr h="370840">
                <a:tc>
                  <a:txBody>
                    <a:bodyPr/>
                    <a:lstStyle/>
                    <a:p>
                      <a:endParaRPr lang="en-US" sz="1000"/>
                    </a:p>
                  </a:txBody>
                  <a:tcPr/>
                </a:tc>
                <a:extLst>
                  <a:ext uri="{0D108BD9-81ED-4DB2-BD59-A6C34878D82A}">
                    <a16:rowId xmlns:a16="http://schemas.microsoft.com/office/drawing/2014/main" val="1752475801"/>
                  </a:ext>
                </a:extLst>
              </a:tr>
              <a:tr h="370840">
                <a:tc>
                  <a:txBody>
                    <a:bodyPr/>
                    <a:lstStyle/>
                    <a:p>
                      <a:endParaRPr lang="en-US" sz="1000"/>
                    </a:p>
                  </a:txBody>
                  <a:tcPr/>
                </a:tc>
                <a:extLst>
                  <a:ext uri="{0D108BD9-81ED-4DB2-BD59-A6C34878D82A}">
                    <a16:rowId xmlns:a16="http://schemas.microsoft.com/office/drawing/2014/main" val="502310326"/>
                  </a:ext>
                </a:extLst>
              </a:tr>
              <a:tr h="370840">
                <a:tc>
                  <a:txBody>
                    <a:bodyPr/>
                    <a:lstStyle/>
                    <a:p>
                      <a:endParaRPr lang="en-US" sz="1000"/>
                    </a:p>
                  </a:txBody>
                  <a:tcPr/>
                </a:tc>
                <a:extLst>
                  <a:ext uri="{0D108BD9-81ED-4DB2-BD59-A6C34878D82A}">
                    <a16:rowId xmlns:a16="http://schemas.microsoft.com/office/drawing/2014/main" val="3206253267"/>
                  </a:ext>
                </a:extLst>
              </a:tr>
              <a:tr h="370840">
                <a:tc>
                  <a:txBody>
                    <a:bodyPr/>
                    <a:lstStyle/>
                    <a:p>
                      <a:endParaRPr lang="en-US" sz="1000"/>
                    </a:p>
                  </a:txBody>
                  <a:tcPr/>
                </a:tc>
                <a:extLst>
                  <a:ext uri="{0D108BD9-81ED-4DB2-BD59-A6C34878D82A}">
                    <a16:rowId xmlns:a16="http://schemas.microsoft.com/office/drawing/2014/main" val="2072930209"/>
                  </a:ext>
                </a:extLst>
              </a:tr>
              <a:tr h="370840">
                <a:tc>
                  <a:txBody>
                    <a:bodyPr/>
                    <a:lstStyle/>
                    <a:p>
                      <a:endParaRPr lang="en-US" sz="1000"/>
                    </a:p>
                  </a:txBody>
                  <a:tcPr/>
                </a:tc>
                <a:extLst>
                  <a:ext uri="{0D108BD9-81ED-4DB2-BD59-A6C34878D82A}">
                    <a16:rowId xmlns:a16="http://schemas.microsoft.com/office/drawing/2014/main" val="4090428803"/>
                  </a:ext>
                </a:extLst>
              </a:tr>
              <a:tr h="370840">
                <a:tc>
                  <a:txBody>
                    <a:bodyPr/>
                    <a:lstStyle/>
                    <a:p>
                      <a:endParaRPr lang="en-US" sz="1000"/>
                    </a:p>
                  </a:txBody>
                  <a:tcPr/>
                </a:tc>
                <a:extLst>
                  <a:ext uri="{0D108BD9-81ED-4DB2-BD59-A6C34878D82A}">
                    <a16:rowId xmlns:a16="http://schemas.microsoft.com/office/drawing/2014/main" val="4202673014"/>
                  </a:ext>
                </a:extLst>
              </a:tr>
              <a:tr h="370840">
                <a:tc>
                  <a:txBody>
                    <a:bodyPr/>
                    <a:lstStyle/>
                    <a:p>
                      <a:endParaRPr lang="en-US" sz="1000"/>
                    </a:p>
                  </a:txBody>
                  <a:tcPr/>
                </a:tc>
                <a:extLst>
                  <a:ext uri="{0D108BD9-81ED-4DB2-BD59-A6C34878D82A}">
                    <a16:rowId xmlns:a16="http://schemas.microsoft.com/office/drawing/2014/main" val="2463617662"/>
                  </a:ext>
                </a:extLst>
              </a:tr>
              <a:tr h="370840">
                <a:tc>
                  <a:txBody>
                    <a:bodyPr/>
                    <a:lstStyle/>
                    <a:p>
                      <a:endParaRPr lang="en-US" sz="1000"/>
                    </a:p>
                  </a:txBody>
                  <a:tcPr/>
                </a:tc>
                <a:extLst>
                  <a:ext uri="{0D108BD9-81ED-4DB2-BD59-A6C34878D82A}">
                    <a16:rowId xmlns:a16="http://schemas.microsoft.com/office/drawing/2014/main" val="3924288968"/>
                  </a:ext>
                </a:extLst>
              </a:tr>
              <a:tr h="370840">
                <a:tc>
                  <a:txBody>
                    <a:bodyPr/>
                    <a:lstStyle/>
                    <a:p>
                      <a:endParaRPr lang="en-US" sz="1000"/>
                    </a:p>
                  </a:txBody>
                  <a:tcPr/>
                </a:tc>
                <a:extLst>
                  <a:ext uri="{0D108BD9-81ED-4DB2-BD59-A6C34878D82A}">
                    <a16:rowId xmlns:a16="http://schemas.microsoft.com/office/drawing/2014/main" val="3553009048"/>
                  </a:ext>
                </a:extLst>
              </a:tr>
              <a:tr h="370840">
                <a:tc>
                  <a:txBody>
                    <a:bodyPr/>
                    <a:lstStyle/>
                    <a:p>
                      <a:endParaRPr lang="en-US" sz="1000"/>
                    </a:p>
                  </a:txBody>
                  <a:tcPr/>
                </a:tc>
                <a:extLst>
                  <a:ext uri="{0D108BD9-81ED-4DB2-BD59-A6C34878D82A}">
                    <a16:rowId xmlns:a16="http://schemas.microsoft.com/office/drawing/2014/main" val="1568597370"/>
                  </a:ext>
                </a:extLst>
              </a:tr>
              <a:tr h="370840">
                <a:tc>
                  <a:txBody>
                    <a:bodyPr/>
                    <a:lstStyle/>
                    <a:p>
                      <a:endParaRPr lang="en-US" sz="1000" dirty="0"/>
                    </a:p>
                  </a:txBody>
                  <a:tcPr/>
                </a:tc>
                <a:extLst>
                  <a:ext uri="{0D108BD9-81ED-4DB2-BD59-A6C34878D82A}">
                    <a16:rowId xmlns:a16="http://schemas.microsoft.com/office/drawing/2014/main" val="763260345"/>
                  </a:ext>
                </a:extLst>
              </a:tr>
            </a:tbl>
          </a:graphicData>
        </a:graphic>
      </p:graphicFrame>
    </p:spTree>
    <p:extLst>
      <p:ext uri="{BB962C8B-B14F-4D97-AF65-F5344CB8AC3E}">
        <p14:creationId xmlns:p14="http://schemas.microsoft.com/office/powerpoint/2010/main" val="72400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D0FA005-9EF5-47CB-A159-4FBE98DFBB08}"/>
              </a:ext>
            </a:extLst>
          </p:cNvPr>
          <p:cNvSpPr>
            <a:spLocks noGrp="1"/>
          </p:cNvSpPr>
          <p:nvPr>
            <p:ph type="title"/>
          </p:nvPr>
        </p:nvSpPr>
        <p:spPr>
          <a:xfrm>
            <a:off x="2575624" y="2318273"/>
            <a:ext cx="7040753" cy="2221454"/>
          </a:xfrm>
        </p:spPr>
        <p:txBody>
          <a:bodyPr anchor="ctr">
            <a:normAutofit/>
          </a:bodyPr>
          <a:lstStyle/>
          <a:p>
            <a:r>
              <a:rPr lang="en-US"/>
              <a:t>THANK YOU</a:t>
            </a:r>
          </a:p>
        </p:txBody>
      </p:sp>
    </p:spTree>
    <p:extLst>
      <p:ext uri="{BB962C8B-B14F-4D97-AF65-F5344CB8AC3E}">
        <p14:creationId xmlns:p14="http://schemas.microsoft.com/office/powerpoint/2010/main" val="2167748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EDFA2-32BA-4F9A-8BD7-4DE94F942366}"/>
              </a:ext>
            </a:extLst>
          </p:cNvPr>
          <p:cNvSpPr>
            <a:spLocks noGrp="1"/>
          </p:cNvSpPr>
          <p:nvPr>
            <p:ph type="title"/>
          </p:nvPr>
        </p:nvSpPr>
        <p:spPr>
          <a:xfrm>
            <a:off x="381000" y="380999"/>
            <a:ext cx="11430000" cy="990601"/>
          </a:xfrm>
        </p:spPr>
        <p:txBody>
          <a:bodyPr anchor="t">
            <a:normAutofit/>
          </a:bodyPr>
          <a:lstStyle/>
          <a:p>
            <a:r>
              <a:rPr lang="en-US" dirty="0"/>
              <a:t>SOME ASSERTION STATEMENTS</a:t>
            </a:r>
            <a:endParaRPr lang="en-US"/>
          </a:p>
        </p:txBody>
      </p:sp>
      <p:graphicFrame>
        <p:nvGraphicFramePr>
          <p:cNvPr id="5" name="Table 5">
            <a:extLst>
              <a:ext uri="{FF2B5EF4-FFF2-40B4-BE49-F238E27FC236}">
                <a16:creationId xmlns:a16="http://schemas.microsoft.com/office/drawing/2014/main" id="{F48FFDCA-88B4-4C00-96AE-38495546E000}"/>
              </a:ext>
            </a:extLst>
          </p:cNvPr>
          <p:cNvGraphicFramePr>
            <a:graphicFrameLocks noGrp="1"/>
          </p:cNvGraphicFramePr>
          <p:nvPr>
            <p:extLst>
              <p:ext uri="{D42A27DB-BD31-4B8C-83A1-F6EECF244321}">
                <p14:modId xmlns:p14="http://schemas.microsoft.com/office/powerpoint/2010/main" val="1322826041"/>
              </p:ext>
            </p:extLst>
          </p:nvPr>
        </p:nvGraphicFramePr>
        <p:xfrm>
          <a:off x="381000" y="1059053"/>
          <a:ext cx="11287538" cy="4529010"/>
        </p:xfrm>
        <a:graphic>
          <a:graphicData uri="http://schemas.openxmlformats.org/drawingml/2006/table">
            <a:tbl>
              <a:tblPr firstRow="1" bandRow="1">
                <a:tableStyleId>{69012ECD-51FC-41F1-AA8D-1B2483CD663E}</a:tableStyleId>
              </a:tblPr>
              <a:tblGrid>
                <a:gridCol w="2207030">
                  <a:extLst>
                    <a:ext uri="{9D8B030D-6E8A-4147-A177-3AD203B41FA5}">
                      <a16:colId xmlns:a16="http://schemas.microsoft.com/office/drawing/2014/main" val="4235414504"/>
                    </a:ext>
                  </a:extLst>
                </a:gridCol>
                <a:gridCol w="4540254">
                  <a:extLst>
                    <a:ext uri="{9D8B030D-6E8A-4147-A177-3AD203B41FA5}">
                      <a16:colId xmlns:a16="http://schemas.microsoft.com/office/drawing/2014/main" val="70273307"/>
                    </a:ext>
                  </a:extLst>
                </a:gridCol>
                <a:gridCol w="4540254">
                  <a:extLst>
                    <a:ext uri="{9D8B030D-6E8A-4147-A177-3AD203B41FA5}">
                      <a16:colId xmlns:a16="http://schemas.microsoft.com/office/drawing/2014/main" val="3644478509"/>
                    </a:ext>
                  </a:extLst>
                </a:gridCol>
              </a:tblGrid>
              <a:tr h="668357">
                <a:tc>
                  <a:txBody>
                    <a:bodyPr/>
                    <a:lstStyle/>
                    <a:p>
                      <a:pPr algn="l" rtl="0" fontAlgn="t"/>
                      <a:r>
                        <a:rPr lang="en-US" sz="1800" b="1">
                          <a:effectLst/>
                        </a:rPr>
                        <a:t>Category</a:t>
                      </a:r>
                    </a:p>
                  </a:txBody>
                  <a:tcPr marL="90880" marR="90880" marT="45440" marB="45440"/>
                </a:tc>
                <a:tc>
                  <a:txBody>
                    <a:bodyPr/>
                    <a:lstStyle/>
                    <a:p>
                      <a:pPr algn="l" rtl="0" fontAlgn="t"/>
                      <a:r>
                        <a:rPr lang="en-US" sz="1800" b="1" dirty="0">
                          <a:effectLst/>
                        </a:rPr>
                        <a:t>Description</a:t>
                      </a:r>
                    </a:p>
                  </a:txBody>
                  <a:tcPr marL="90880" marR="90880" marT="45440" marB="45440"/>
                </a:tc>
                <a:tc>
                  <a:txBody>
                    <a:bodyPr/>
                    <a:lstStyle/>
                    <a:p>
                      <a:pPr algn="l" rtl="0" fontAlgn="t"/>
                      <a:r>
                        <a:rPr lang="en-US" sz="1800" b="1" dirty="0">
                          <a:effectLst/>
                        </a:rPr>
                        <a:t>Some common known Assertions</a:t>
                      </a:r>
                    </a:p>
                  </a:txBody>
                  <a:tcPr marL="90880" marR="90880" marT="45440" marB="45440"/>
                </a:tc>
                <a:extLst>
                  <a:ext uri="{0D108BD9-81ED-4DB2-BD59-A6C34878D82A}">
                    <a16:rowId xmlns:a16="http://schemas.microsoft.com/office/drawing/2014/main" val="3410330258"/>
                  </a:ext>
                </a:extLst>
              </a:tr>
              <a:tr h="1240493">
                <a:tc>
                  <a:txBody>
                    <a:bodyPr/>
                    <a:lstStyle/>
                    <a:p>
                      <a:pPr algn="l" rtl="0" fontAlgn="t"/>
                      <a:r>
                        <a:rPr lang="en-US" sz="1400" b="0" kern="1200" dirty="0">
                          <a:solidFill>
                            <a:schemeClr val="tx1"/>
                          </a:solidFill>
                          <a:effectLst/>
                          <a:hlinkClick r:id="rId2">
                            <a:extLst>
                              <a:ext uri="{A12FA001-AC4F-418D-AE19-62706E023703}">
                                <ahyp:hlinkClr xmlns:ahyp="http://schemas.microsoft.com/office/drawing/2018/hyperlinkcolor" val="tx"/>
                              </a:ext>
                            </a:extLst>
                          </a:hlinkClick>
                        </a:rPr>
                        <a:t>Equality Asserts</a:t>
                      </a:r>
                      <a:endParaRPr lang="en-US" sz="1400" b="0" i="0" kern="1200" dirty="0">
                        <a:solidFill>
                          <a:schemeClr val="tx1"/>
                        </a:solidFill>
                        <a:effectLst/>
                        <a:latin typeface="+mj-lt"/>
                        <a:ea typeface="+mn-ea"/>
                        <a:cs typeface="+mn-cs"/>
                      </a:endParaRPr>
                    </a:p>
                  </a:txBody>
                  <a:tcPr marL="90880" marR="90880" marT="45440" marB="45440"/>
                </a:tc>
                <a:tc>
                  <a:txBody>
                    <a:bodyPr/>
                    <a:lstStyle/>
                    <a:p>
                      <a:pPr marL="0" algn="l" defTabSz="914377" rtl="0" eaLnBrk="1" fontAlgn="t" latinLnBrk="0" hangingPunct="1"/>
                      <a:r>
                        <a:rPr lang="en-US" sz="1400" b="0" kern="1200" dirty="0">
                          <a:solidFill>
                            <a:schemeClr val="tx1"/>
                          </a:solidFill>
                          <a:effectLst/>
                        </a:rPr>
                        <a:t>These methods test whether the two arguments are equal. </a:t>
                      </a:r>
                      <a:r>
                        <a:rPr lang="en-US" sz="1400" b="0" kern="1200">
                          <a:solidFill>
                            <a:schemeClr val="tx1"/>
                          </a:solidFill>
                          <a:effectLst/>
                        </a:rPr>
                        <a:t>Overloaded methods are provided for common value types so that languages that don't automatically box values can use them directly.</a:t>
                      </a:r>
                      <a:endParaRPr lang="en-US" sz="1400" b="0" i="0" kern="1200">
                        <a:solidFill>
                          <a:schemeClr val="tx1"/>
                        </a:solidFill>
                        <a:effectLst/>
                        <a:latin typeface="+mj-lt"/>
                        <a:ea typeface="+mn-ea"/>
                        <a:cs typeface="+mn-cs"/>
                      </a:endParaRPr>
                    </a:p>
                  </a:txBody>
                  <a:tcPr marL="90880" marR="90880" marT="45440" marB="45440"/>
                </a:tc>
                <a:tc>
                  <a:txBody>
                    <a:bodyPr/>
                    <a:lstStyle/>
                    <a:p>
                      <a:pPr marL="0" marR="0" lvl="0" indent="0" algn="l" defTabSz="914377" rtl="0" eaLnBrk="1" fontAlgn="t" latinLnBrk="0" hangingPunct="1">
                        <a:lnSpc>
                          <a:spcPct val="100000"/>
                        </a:lnSpc>
                        <a:spcBef>
                          <a:spcPts val="0"/>
                        </a:spcBef>
                        <a:spcAft>
                          <a:spcPts val="0"/>
                        </a:spcAft>
                        <a:buClrTx/>
                        <a:buSzTx/>
                        <a:buFontTx/>
                        <a:buNone/>
                        <a:tabLst/>
                        <a:defRPr/>
                      </a:pPr>
                      <a:r>
                        <a:rPr lang="en-US" sz="1600" b="1" kern="1200" dirty="0" err="1">
                          <a:solidFill>
                            <a:schemeClr val="tx1"/>
                          </a:solidFill>
                          <a:latin typeface="Times New Roman" panose="02020603050405020304" pitchFamily="18" charset="0"/>
                          <a:ea typeface="+mn-ea"/>
                          <a:cs typeface="Times New Roman" panose="02020603050405020304" pitchFamily="18" charset="0"/>
                        </a:rPr>
                        <a:t>Nunit</a:t>
                      </a:r>
                      <a:r>
                        <a:rPr lang="en-US" sz="1600" kern="1200" dirty="0">
                          <a:solidFill>
                            <a:schemeClr val="tx1"/>
                          </a:solidFill>
                          <a:latin typeface="Times New Roman" panose="02020603050405020304" pitchFamily="18" charset="0"/>
                          <a:ea typeface="+mn-ea"/>
                          <a:cs typeface="Times New Roman" panose="02020603050405020304" pitchFamily="18" charset="0"/>
                        </a:rPr>
                        <a:t>:</a:t>
                      </a:r>
                    </a:p>
                    <a:p>
                      <a:pPr marL="0" marR="0" lvl="0" indent="0" algn="l" defTabSz="914377" rtl="0" eaLnBrk="1" fontAlgn="t" latinLnBrk="0" hangingPunct="1">
                        <a:lnSpc>
                          <a:spcPct val="100000"/>
                        </a:lnSpc>
                        <a:spcBef>
                          <a:spcPts val="0"/>
                        </a:spcBef>
                        <a:spcAft>
                          <a:spcPts val="0"/>
                        </a:spcAft>
                        <a:buClrTx/>
                        <a:buSzTx/>
                        <a:buFontTx/>
                        <a:buNone/>
                        <a:tabLst/>
                        <a:defRPr/>
                      </a:pPr>
                      <a:r>
                        <a:rPr lang="en-US" sz="1600" kern="1200" dirty="0" err="1">
                          <a:solidFill>
                            <a:schemeClr val="tx1"/>
                          </a:solidFill>
                          <a:latin typeface="Times New Roman" panose="02020603050405020304" pitchFamily="18" charset="0"/>
                          <a:ea typeface="+mn-ea"/>
                          <a:cs typeface="Times New Roman" panose="02020603050405020304" pitchFamily="18" charset="0"/>
                        </a:rPr>
                        <a:t>Assert.AreEqual</a:t>
                      </a:r>
                      <a:r>
                        <a:rPr lang="en-US" sz="1600" kern="1200" dirty="0">
                          <a:solidFill>
                            <a:schemeClr val="tx1"/>
                          </a:solidFill>
                          <a:latin typeface="Times New Roman" panose="02020603050405020304" pitchFamily="18" charset="0"/>
                          <a:ea typeface="+mn-ea"/>
                          <a:cs typeface="Times New Roman" panose="02020603050405020304" pitchFamily="18" charset="0"/>
                        </a:rPr>
                        <a:t>( int expected, int actual); </a:t>
                      </a:r>
                      <a:r>
                        <a:rPr lang="en-US" sz="1600" kern="1200" dirty="0" err="1">
                          <a:solidFill>
                            <a:schemeClr val="tx1"/>
                          </a:solidFill>
                          <a:latin typeface="Times New Roman" panose="02020603050405020304" pitchFamily="18" charset="0"/>
                          <a:ea typeface="+mn-ea"/>
                          <a:cs typeface="Times New Roman" panose="02020603050405020304" pitchFamily="18" charset="0"/>
                        </a:rPr>
                        <a:t>Assert.AreNotEqual</a:t>
                      </a:r>
                      <a:r>
                        <a:rPr lang="en-US" sz="1600" kern="1200" dirty="0">
                          <a:solidFill>
                            <a:schemeClr val="tx1"/>
                          </a:solidFill>
                          <a:latin typeface="Times New Roman" panose="02020603050405020304" pitchFamily="18" charset="0"/>
                          <a:ea typeface="+mn-ea"/>
                          <a:cs typeface="Times New Roman" panose="02020603050405020304" pitchFamily="18" charset="0"/>
                        </a:rPr>
                        <a:t>( int expected, int actual );</a:t>
                      </a:r>
                      <a:endParaRPr lang="en-US" sz="1600" b="0" i="0" kern="1200" dirty="0">
                        <a:solidFill>
                          <a:schemeClr val="tx1"/>
                        </a:solidFill>
                        <a:effectLst/>
                        <a:latin typeface="+mj-lt"/>
                        <a:ea typeface="+mn-ea"/>
                        <a:cs typeface="+mn-cs"/>
                      </a:endParaRPr>
                    </a:p>
                  </a:txBody>
                  <a:tcPr marL="90880" marR="90880" marT="45440" marB="45440"/>
                </a:tc>
                <a:extLst>
                  <a:ext uri="{0D108BD9-81ED-4DB2-BD59-A6C34878D82A}">
                    <a16:rowId xmlns:a16="http://schemas.microsoft.com/office/drawing/2014/main" val="2461793877"/>
                  </a:ext>
                </a:extLst>
              </a:tr>
              <a:tr h="679758">
                <a:tc>
                  <a:txBody>
                    <a:bodyPr/>
                    <a:lstStyle/>
                    <a:p>
                      <a:r>
                        <a:rPr lang="en-US" sz="1400" b="0" u="sng" kern="1200">
                          <a:solidFill>
                            <a:schemeClr val="tx1"/>
                          </a:solidFill>
                          <a:effectLst/>
                        </a:rPr>
                        <a:t>Type Asserts</a:t>
                      </a:r>
                      <a:endParaRPr lang="en-US" sz="1400" b="0" i="0" u="sng" kern="1200">
                        <a:solidFill>
                          <a:schemeClr val="tx1"/>
                        </a:solidFill>
                        <a:effectLst/>
                        <a:latin typeface="+mj-lt"/>
                        <a:ea typeface="+mn-ea"/>
                        <a:cs typeface="+mn-cs"/>
                      </a:endParaRPr>
                    </a:p>
                  </a:txBody>
                  <a:tcPr marL="90880" marR="90880" marT="45440" marB="45440"/>
                </a:tc>
                <a:tc>
                  <a:txBody>
                    <a:bodyPr/>
                    <a:lstStyle/>
                    <a:p>
                      <a:pPr marL="0" algn="l" defTabSz="914377" rtl="0" eaLnBrk="1" fontAlgn="t" latinLnBrk="0" hangingPunct="1"/>
                      <a:r>
                        <a:rPr lang="en-US" sz="1400" b="0" kern="1200" dirty="0">
                          <a:solidFill>
                            <a:schemeClr val="tx1"/>
                          </a:solidFill>
                          <a:effectLst/>
                        </a:rPr>
                        <a:t>These methods allow us to make assertions about the type of an object.</a:t>
                      </a:r>
                      <a:endParaRPr lang="en-US" sz="1400" b="0" i="0" kern="1200" dirty="0">
                        <a:solidFill>
                          <a:schemeClr val="tx1"/>
                        </a:solidFill>
                        <a:effectLst/>
                        <a:latin typeface="+mj-lt"/>
                        <a:ea typeface="+mn-ea"/>
                        <a:cs typeface="+mn-cs"/>
                      </a:endParaRPr>
                    </a:p>
                  </a:txBody>
                  <a:tcPr marL="90880" marR="90880" marT="45440" marB="45440"/>
                </a:tc>
                <a:tc>
                  <a:txBody>
                    <a:bodyPr/>
                    <a:lstStyle/>
                    <a:p>
                      <a:pPr marL="0" algn="l" defTabSz="914377" rtl="0" eaLnBrk="1" fontAlgn="t" latinLnBrk="0" hangingPunct="1"/>
                      <a:r>
                        <a:rPr lang="en-US" sz="1600" b="1" kern="1200" dirty="0" err="1">
                          <a:solidFill>
                            <a:schemeClr val="tx1"/>
                          </a:solidFill>
                          <a:latin typeface="Times New Roman" panose="02020603050405020304" pitchFamily="18" charset="0"/>
                          <a:ea typeface="+mn-ea"/>
                          <a:cs typeface="Times New Roman" panose="02020603050405020304" pitchFamily="18" charset="0"/>
                        </a:rPr>
                        <a:t>Nunit</a:t>
                      </a:r>
                      <a:r>
                        <a:rPr lang="en-US" sz="1600" kern="1200" dirty="0">
                          <a:solidFill>
                            <a:schemeClr val="tx1"/>
                          </a:solidFill>
                          <a:latin typeface="Times New Roman" panose="02020603050405020304" pitchFamily="18" charset="0"/>
                          <a:ea typeface="+mn-ea"/>
                          <a:cs typeface="Times New Roman" panose="02020603050405020304" pitchFamily="18" charset="0"/>
                        </a:rPr>
                        <a:t>: </a:t>
                      </a:r>
                    </a:p>
                    <a:p>
                      <a:pPr marL="0" algn="l" defTabSz="914377" rtl="0" eaLnBrk="1" fontAlgn="t" latinLnBrk="0" hangingPunct="1"/>
                      <a:r>
                        <a:rPr lang="en-US" sz="1600" kern="1200" dirty="0" err="1">
                          <a:solidFill>
                            <a:schemeClr val="tx1"/>
                          </a:solidFill>
                          <a:latin typeface="Times New Roman" panose="02020603050405020304" pitchFamily="18" charset="0"/>
                          <a:ea typeface="+mn-ea"/>
                          <a:cs typeface="Times New Roman" panose="02020603050405020304" pitchFamily="18" charset="0"/>
                        </a:rPr>
                        <a:t>Assert.IsInstanceOfType</a:t>
                      </a:r>
                      <a:r>
                        <a:rPr lang="en-US" sz="1600" kern="1200" dirty="0">
                          <a:solidFill>
                            <a:schemeClr val="tx1"/>
                          </a:solidFill>
                          <a:latin typeface="Times New Roman" panose="02020603050405020304" pitchFamily="18" charset="0"/>
                          <a:ea typeface="+mn-ea"/>
                          <a:cs typeface="Times New Roman" panose="02020603050405020304" pitchFamily="18" charset="0"/>
                        </a:rPr>
                        <a:t>(Type expected, object actual );</a:t>
                      </a:r>
                    </a:p>
                  </a:txBody>
                  <a:tcPr marL="90880" marR="90880" marT="45440" marB="45440"/>
                </a:tc>
                <a:extLst>
                  <a:ext uri="{0D108BD9-81ED-4DB2-BD59-A6C34878D82A}">
                    <a16:rowId xmlns:a16="http://schemas.microsoft.com/office/drawing/2014/main" val="1089771446"/>
                  </a:ext>
                </a:extLst>
              </a:tr>
              <a:tr h="966351">
                <a:tc>
                  <a:txBody>
                    <a:bodyPr/>
                    <a:lstStyle/>
                    <a:p>
                      <a:pPr marL="0" marR="0" lvl="0" indent="0" algn="l" defTabSz="914377" rtl="0" eaLnBrk="1" fontAlgn="t" latinLnBrk="0" hangingPunct="1">
                        <a:lnSpc>
                          <a:spcPct val="100000"/>
                        </a:lnSpc>
                        <a:spcBef>
                          <a:spcPts val="0"/>
                        </a:spcBef>
                        <a:spcAft>
                          <a:spcPts val="0"/>
                        </a:spcAft>
                        <a:buClrTx/>
                        <a:buSzTx/>
                        <a:buFontTx/>
                        <a:buNone/>
                        <a:tabLst/>
                        <a:defRPr/>
                      </a:pPr>
                      <a:r>
                        <a:rPr lang="en-US" sz="1400" b="0" u="sng" kern="1200" dirty="0">
                          <a:solidFill>
                            <a:schemeClr val="tx1"/>
                          </a:solidFill>
                          <a:effectLst/>
                        </a:rPr>
                        <a:t>Condition Asserts</a:t>
                      </a:r>
                    </a:p>
                    <a:p>
                      <a:pPr marL="0" algn="l" defTabSz="914377" rtl="0" eaLnBrk="1" fontAlgn="t" latinLnBrk="0" hangingPunct="1"/>
                      <a:endParaRPr lang="en-US" sz="1400" b="0" i="0" u="sng" kern="1200" dirty="0">
                        <a:solidFill>
                          <a:schemeClr val="tx1"/>
                        </a:solidFill>
                        <a:effectLst/>
                        <a:latin typeface="+mj-lt"/>
                        <a:ea typeface="+mn-ea"/>
                        <a:cs typeface="+mn-cs"/>
                      </a:endParaRPr>
                    </a:p>
                  </a:txBody>
                  <a:tcPr marL="90880" marR="90880" marT="45440" marB="45440"/>
                </a:tc>
                <a:tc>
                  <a:txBody>
                    <a:bodyPr/>
                    <a:lstStyle/>
                    <a:p>
                      <a:pPr marL="0" algn="l" defTabSz="914377" rtl="0" eaLnBrk="1" fontAlgn="t" latinLnBrk="0" hangingPunct="1"/>
                      <a:r>
                        <a:rPr lang="en-US" sz="1400" b="0" kern="1200" dirty="0">
                          <a:solidFill>
                            <a:schemeClr val="tx1"/>
                          </a:solidFill>
                          <a:effectLst/>
                        </a:rPr>
                        <a:t>Methods that test a specific condition are named for the condition they test.</a:t>
                      </a:r>
                    </a:p>
                    <a:p>
                      <a:pPr marL="0" algn="l" defTabSz="914377" rtl="0" eaLnBrk="1" fontAlgn="t" latinLnBrk="0" hangingPunct="1"/>
                      <a:r>
                        <a:rPr lang="en-US" sz="1400" b="0" kern="1200" dirty="0" err="1">
                          <a:solidFill>
                            <a:schemeClr val="tx1"/>
                          </a:solidFill>
                          <a:effectLst/>
                        </a:rPr>
                        <a:t>Eg</a:t>
                      </a:r>
                      <a:r>
                        <a:rPr lang="en-US" sz="1400" b="0" kern="1200" dirty="0">
                          <a:solidFill>
                            <a:schemeClr val="tx1"/>
                          </a:solidFill>
                          <a:effectLst/>
                        </a:rPr>
                        <a:t>: Asserting true/false or Null/</a:t>
                      </a:r>
                      <a:r>
                        <a:rPr lang="en-US" sz="1400" b="0" kern="1200" dirty="0" err="1">
                          <a:solidFill>
                            <a:schemeClr val="tx1"/>
                          </a:solidFill>
                          <a:effectLst/>
                        </a:rPr>
                        <a:t>NotNull</a:t>
                      </a:r>
                      <a:r>
                        <a:rPr lang="en-US" sz="1400" b="0" kern="1200" dirty="0">
                          <a:solidFill>
                            <a:schemeClr val="tx1"/>
                          </a:solidFill>
                          <a:effectLst/>
                        </a:rPr>
                        <a:t> etc.</a:t>
                      </a:r>
                      <a:endParaRPr lang="en-US" sz="1400" b="0" i="0" kern="1200" dirty="0">
                        <a:solidFill>
                          <a:schemeClr val="tx1"/>
                        </a:solidFill>
                        <a:effectLst/>
                        <a:latin typeface="+mj-lt"/>
                        <a:ea typeface="+mn-ea"/>
                        <a:cs typeface="+mn-cs"/>
                      </a:endParaRPr>
                    </a:p>
                  </a:txBody>
                  <a:tcPr marL="90880" marR="90880" marT="45440" marB="45440"/>
                </a:tc>
                <a:tc>
                  <a:txBody>
                    <a:bodyPr/>
                    <a:lstStyle/>
                    <a:p>
                      <a:pPr marL="0" marR="0" lvl="0" indent="0" algn="l" defTabSz="914377" rtl="0" eaLnBrk="1" fontAlgn="t" latinLnBrk="0" hangingPunct="1">
                        <a:lnSpc>
                          <a:spcPct val="100000"/>
                        </a:lnSpc>
                        <a:spcBef>
                          <a:spcPts val="0"/>
                        </a:spcBef>
                        <a:spcAft>
                          <a:spcPts val="0"/>
                        </a:spcAft>
                        <a:buClrTx/>
                        <a:buSzTx/>
                        <a:buFontTx/>
                        <a:buNone/>
                        <a:tabLst/>
                        <a:defRPr/>
                      </a:pPr>
                      <a:r>
                        <a:rPr lang="en-US" sz="1600" b="1" kern="1200" dirty="0" err="1">
                          <a:solidFill>
                            <a:schemeClr val="tx1"/>
                          </a:solidFill>
                          <a:latin typeface="Times New Roman" panose="02020603050405020304" pitchFamily="18" charset="0"/>
                          <a:ea typeface="+mn-ea"/>
                          <a:cs typeface="Times New Roman" panose="02020603050405020304" pitchFamily="18" charset="0"/>
                        </a:rPr>
                        <a:t>Nunit</a:t>
                      </a:r>
                      <a:r>
                        <a:rPr lang="en-US" sz="1600" kern="1200" dirty="0">
                          <a:solidFill>
                            <a:schemeClr val="tx1"/>
                          </a:solidFill>
                          <a:latin typeface="Times New Roman" panose="02020603050405020304" pitchFamily="18" charset="0"/>
                          <a:ea typeface="+mn-ea"/>
                          <a:cs typeface="Times New Roman" panose="02020603050405020304" pitchFamily="18" charset="0"/>
                        </a:rPr>
                        <a:t>:</a:t>
                      </a:r>
                    </a:p>
                    <a:p>
                      <a:pPr marL="0" marR="0" lvl="0" indent="0" algn="l" defTabSz="914377" rtl="0" eaLnBrk="1" fontAlgn="t" latinLnBrk="0" hangingPunct="1">
                        <a:lnSpc>
                          <a:spcPct val="100000"/>
                        </a:lnSpc>
                        <a:spcBef>
                          <a:spcPts val="0"/>
                        </a:spcBef>
                        <a:spcAft>
                          <a:spcPts val="0"/>
                        </a:spcAft>
                        <a:buClrTx/>
                        <a:buSzTx/>
                        <a:buFontTx/>
                        <a:buNone/>
                        <a:tabLst/>
                        <a:defRPr/>
                      </a:pPr>
                      <a:r>
                        <a:rPr lang="en-US" sz="1600" kern="1200" dirty="0" err="1">
                          <a:solidFill>
                            <a:schemeClr val="tx1"/>
                          </a:solidFill>
                          <a:latin typeface="Times New Roman" panose="02020603050405020304" pitchFamily="18" charset="0"/>
                          <a:ea typeface="+mn-ea"/>
                          <a:cs typeface="Times New Roman" panose="02020603050405020304" pitchFamily="18" charset="0"/>
                        </a:rPr>
                        <a:t>Assert.IsTrue</a:t>
                      </a:r>
                      <a:r>
                        <a:rPr lang="en-US" sz="1600" kern="1200" dirty="0">
                          <a:solidFill>
                            <a:schemeClr val="tx1"/>
                          </a:solidFill>
                          <a:latin typeface="Times New Roman" panose="02020603050405020304" pitchFamily="18" charset="0"/>
                          <a:ea typeface="+mn-ea"/>
                          <a:cs typeface="Times New Roman" panose="02020603050405020304" pitchFamily="18" charset="0"/>
                        </a:rPr>
                        <a:t>( bool condition ); </a:t>
                      </a:r>
                    </a:p>
                    <a:p>
                      <a:pPr marL="0" marR="0" lvl="0" indent="0" algn="l" defTabSz="914377" rtl="0" eaLnBrk="1" fontAlgn="t" latinLnBrk="0" hangingPunct="1">
                        <a:lnSpc>
                          <a:spcPct val="100000"/>
                        </a:lnSpc>
                        <a:spcBef>
                          <a:spcPts val="0"/>
                        </a:spcBef>
                        <a:spcAft>
                          <a:spcPts val="0"/>
                        </a:spcAft>
                        <a:buClrTx/>
                        <a:buSzTx/>
                        <a:buFontTx/>
                        <a:buNone/>
                        <a:tabLst/>
                        <a:defRPr/>
                      </a:pPr>
                      <a:r>
                        <a:rPr lang="en-US" sz="1600" kern="1200" dirty="0" err="1">
                          <a:solidFill>
                            <a:schemeClr val="tx1"/>
                          </a:solidFill>
                          <a:latin typeface="Times New Roman" panose="02020603050405020304" pitchFamily="18" charset="0"/>
                          <a:ea typeface="+mn-ea"/>
                          <a:cs typeface="Times New Roman" panose="02020603050405020304" pitchFamily="18" charset="0"/>
                        </a:rPr>
                        <a:t>Assert.False</a:t>
                      </a:r>
                      <a:r>
                        <a:rPr lang="en-US" sz="1600" kern="1200" dirty="0">
                          <a:solidFill>
                            <a:schemeClr val="tx1"/>
                          </a:solidFill>
                          <a:latin typeface="Times New Roman" panose="02020603050405020304" pitchFamily="18" charset="0"/>
                          <a:ea typeface="+mn-ea"/>
                          <a:cs typeface="Times New Roman" panose="02020603050405020304" pitchFamily="18" charset="0"/>
                        </a:rPr>
                        <a:t>( bool condition); </a:t>
                      </a:r>
                    </a:p>
                    <a:p>
                      <a:pPr marL="0" marR="0" lvl="0" indent="0" algn="l" defTabSz="914377" rtl="0" eaLnBrk="1" fontAlgn="t" latinLnBrk="0" hangingPunct="1">
                        <a:lnSpc>
                          <a:spcPct val="100000"/>
                        </a:lnSpc>
                        <a:spcBef>
                          <a:spcPts val="0"/>
                        </a:spcBef>
                        <a:spcAft>
                          <a:spcPts val="0"/>
                        </a:spcAft>
                        <a:buClrTx/>
                        <a:buSzTx/>
                        <a:buFontTx/>
                        <a:buNone/>
                        <a:tabLst/>
                        <a:defRPr/>
                      </a:pPr>
                      <a:r>
                        <a:rPr lang="en-US" sz="1600" kern="1200" dirty="0" err="1">
                          <a:solidFill>
                            <a:schemeClr val="tx1"/>
                          </a:solidFill>
                          <a:latin typeface="Times New Roman" panose="02020603050405020304" pitchFamily="18" charset="0"/>
                          <a:ea typeface="+mn-ea"/>
                          <a:cs typeface="Times New Roman" panose="02020603050405020304" pitchFamily="18" charset="0"/>
                        </a:rPr>
                        <a:t>Assert.IsNull</a:t>
                      </a:r>
                      <a:r>
                        <a:rPr lang="en-US" sz="1600" kern="1200" dirty="0">
                          <a:solidFill>
                            <a:schemeClr val="tx1"/>
                          </a:solidFill>
                          <a:latin typeface="Times New Roman" panose="02020603050405020304" pitchFamily="18" charset="0"/>
                          <a:ea typeface="+mn-ea"/>
                          <a:cs typeface="Times New Roman" panose="02020603050405020304" pitchFamily="18" charset="0"/>
                        </a:rPr>
                        <a:t>( object </a:t>
                      </a:r>
                      <a:r>
                        <a:rPr lang="en-US" sz="1600" kern="1200" dirty="0" err="1">
                          <a:solidFill>
                            <a:schemeClr val="tx1"/>
                          </a:solidFill>
                          <a:latin typeface="Times New Roman" panose="02020603050405020304" pitchFamily="18" charset="0"/>
                          <a:ea typeface="+mn-ea"/>
                          <a:cs typeface="Times New Roman" panose="02020603050405020304" pitchFamily="18" charset="0"/>
                        </a:rPr>
                        <a:t>anObject</a:t>
                      </a:r>
                      <a:r>
                        <a:rPr lang="en-US" sz="1600" kern="1200" dirty="0">
                          <a:solidFill>
                            <a:schemeClr val="tx1"/>
                          </a:solidFill>
                          <a:latin typeface="Times New Roman" panose="02020603050405020304" pitchFamily="18" charset="0"/>
                          <a:ea typeface="+mn-ea"/>
                          <a:cs typeface="Times New Roman" panose="02020603050405020304" pitchFamily="18" charset="0"/>
                        </a:rPr>
                        <a:t> ); </a:t>
                      </a:r>
                    </a:p>
                    <a:p>
                      <a:pPr marL="0" marR="0" lvl="0" indent="0" algn="l" defTabSz="914377" rtl="0" eaLnBrk="1" fontAlgn="t" latinLnBrk="0" hangingPunct="1">
                        <a:lnSpc>
                          <a:spcPct val="100000"/>
                        </a:lnSpc>
                        <a:spcBef>
                          <a:spcPts val="0"/>
                        </a:spcBef>
                        <a:spcAft>
                          <a:spcPts val="0"/>
                        </a:spcAft>
                        <a:buClrTx/>
                        <a:buSzTx/>
                        <a:buFontTx/>
                        <a:buNone/>
                        <a:tabLst/>
                        <a:defRPr/>
                      </a:pPr>
                      <a:r>
                        <a:rPr lang="en-US" sz="1600" kern="1200" dirty="0" err="1">
                          <a:solidFill>
                            <a:schemeClr val="tx1"/>
                          </a:solidFill>
                          <a:latin typeface="Times New Roman" panose="02020603050405020304" pitchFamily="18" charset="0"/>
                          <a:ea typeface="+mn-ea"/>
                          <a:cs typeface="Times New Roman" panose="02020603050405020304" pitchFamily="18" charset="0"/>
                        </a:rPr>
                        <a:t>Assert.IsNotNull</a:t>
                      </a:r>
                      <a:r>
                        <a:rPr lang="en-US" sz="1600" kern="1200" dirty="0">
                          <a:solidFill>
                            <a:schemeClr val="tx1"/>
                          </a:solidFill>
                          <a:latin typeface="Times New Roman" panose="02020603050405020304" pitchFamily="18" charset="0"/>
                          <a:ea typeface="+mn-ea"/>
                          <a:cs typeface="Times New Roman" panose="02020603050405020304" pitchFamily="18" charset="0"/>
                        </a:rPr>
                        <a:t>( object </a:t>
                      </a:r>
                      <a:r>
                        <a:rPr lang="en-US" sz="1600" kern="1200" dirty="0" err="1">
                          <a:solidFill>
                            <a:schemeClr val="tx1"/>
                          </a:solidFill>
                          <a:latin typeface="Times New Roman" panose="02020603050405020304" pitchFamily="18" charset="0"/>
                          <a:ea typeface="+mn-ea"/>
                          <a:cs typeface="Times New Roman" panose="02020603050405020304" pitchFamily="18" charset="0"/>
                        </a:rPr>
                        <a:t>anObject</a:t>
                      </a:r>
                      <a:r>
                        <a:rPr lang="en-US" sz="1600" kern="1200" dirty="0">
                          <a:solidFill>
                            <a:schemeClr val="tx1"/>
                          </a:solidFill>
                          <a:latin typeface="Times New Roman" panose="02020603050405020304" pitchFamily="18" charset="0"/>
                          <a:ea typeface="+mn-ea"/>
                          <a:cs typeface="Times New Roman" panose="02020603050405020304" pitchFamily="18" charset="0"/>
                        </a:rPr>
                        <a:t> ); </a:t>
                      </a:r>
                    </a:p>
                    <a:p>
                      <a:pPr marL="0" marR="0" lvl="0" indent="0" algn="l" defTabSz="914377" rtl="0" eaLnBrk="1" fontAlgn="t" latinLnBrk="0" hangingPunct="1">
                        <a:lnSpc>
                          <a:spcPct val="100000"/>
                        </a:lnSpc>
                        <a:spcBef>
                          <a:spcPts val="0"/>
                        </a:spcBef>
                        <a:spcAft>
                          <a:spcPts val="0"/>
                        </a:spcAft>
                        <a:buClrTx/>
                        <a:buSzTx/>
                        <a:buFontTx/>
                        <a:buNone/>
                        <a:tabLst/>
                        <a:defRPr/>
                      </a:pPr>
                      <a:r>
                        <a:rPr lang="en-US" sz="1600" kern="1200" dirty="0" err="1">
                          <a:solidFill>
                            <a:schemeClr val="tx1"/>
                          </a:solidFill>
                          <a:latin typeface="Times New Roman" panose="02020603050405020304" pitchFamily="18" charset="0"/>
                          <a:ea typeface="+mn-ea"/>
                          <a:cs typeface="Times New Roman" panose="02020603050405020304" pitchFamily="18" charset="0"/>
                        </a:rPr>
                        <a:t>Assert.IsEmpty</a:t>
                      </a:r>
                      <a:r>
                        <a:rPr lang="en-US" sz="1600" kern="1200" dirty="0">
                          <a:solidFill>
                            <a:schemeClr val="tx1"/>
                          </a:solidFill>
                          <a:latin typeface="Times New Roman" panose="02020603050405020304" pitchFamily="18" charset="0"/>
                          <a:ea typeface="+mn-ea"/>
                          <a:cs typeface="Times New Roman" panose="02020603050405020304" pitchFamily="18" charset="0"/>
                        </a:rPr>
                        <a:t>( string </a:t>
                      </a:r>
                      <a:r>
                        <a:rPr lang="en-US" sz="1600" kern="1200" dirty="0" err="1">
                          <a:solidFill>
                            <a:schemeClr val="tx1"/>
                          </a:solidFill>
                          <a:latin typeface="Times New Roman" panose="02020603050405020304" pitchFamily="18" charset="0"/>
                          <a:ea typeface="+mn-ea"/>
                          <a:cs typeface="Times New Roman" panose="02020603050405020304" pitchFamily="18" charset="0"/>
                        </a:rPr>
                        <a:t>aString</a:t>
                      </a:r>
                      <a:r>
                        <a:rPr lang="en-US" sz="1600" kern="1200" dirty="0">
                          <a:solidFill>
                            <a:schemeClr val="tx1"/>
                          </a:solidFill>
                          <a:latin typeface="Times New Roman" panose="02020603050405020304" pitchFamily="18" charset="0"/>
                          <a:ea typeface="+mn-ea"/>
                          <a:cs typeface="Times New Roman" panose="02020603050405020304" pitchFamily="18" charset="0"/>
                        </a:rPr>
                        <a:t> ); </a:t>
                      </a:r>
                    </a:p>
                    <a:p>
                      <a:pPr marL="0" marR="0" lvl="0" indent="0" algn="l" defTabSz="914377" rtl="0" eaLnBrk="1" fontAlgn="t" latinLnBrk="0" hangingPunct="1">
                        <a:lnSpc>
                          <a:spcPct val="100000"/>
                        </a:lnSpc>
                        <a:spcBef>
                          <a:spcPts val="0"/>
                        </a:spcBef>
                        <a:spcAft>
                          <a:spcPts val="0"/>
                        </a:spcAft>
                        <a:buClrTx/>
                        <a:buSzTx/>
                        <a:buFontTx/>
                        <a:buNone/>
                        <a:tabLst/>
                        <a:defRPr/>
                      </a:pPr>
                      <a:r>
                        <a:rPr lang="en-US" sz="1600" kern="1200" dirty="0" err="1">
                          <a:solidFill>
                            <a:schemeClr val="tx1"/>
                          </a:solidFill>
                          <a:latin typeface="Times New Roman" panose="02020603050405020304" pitchFamily="18" charset="0"/>
                          <a:ea typeface="+mn-ea"/>
                          <a:cs typeface="Times New Roman" panose="02020603050405020304" pitchFamily="18" charset="0"/>
                        </a:rPr>
                        <a:t>Assert.IsNotEmpty</a:t>
                      </a:r>
                      <a:r>
                        <a:rPr lang="en-US" sz="1600" kern="1200" dirty="0">
                          <a:solidFill>
                            <a:schemeClr val="tx1"/>
                          </a:solidFill>
                          <a:latin typeface="Times New Roman" panose="02020603050405020304" pitchFamily="18" charset="0"/>
                          <a:ea typeface="+mn-ea"/>
                          <a:cs typeface="Times New Roman" panose="02020603050405020304" pitchFamily="18" charset="0"/>
                        </a:rPr>
                        <a:t>( string </a:t>
                      </a:r>
                      <a:r>
                        <a:rPr lang="en-US" sz="1600" kern="1200" dirty="0" err="1">
                          <a:solidFill>
                            <a:schemeClr val="tx1"/>
                          </a:solidFill>
                          <a:latin typeface="Times New Roman" panose="02020603050405020304" pitchFamily="18" charset="0"/>
                          <a:ea typeface="+mn-ea"/>
                          <a:cs typeface="Times New Roman" panose="02020603050405020304" pitchFamily="18" charset="0"/>
                        </a:rPr>
                        <a:t>aString</a:t>
                      </a:r>
                      <a:r>
                        <a:rPr lang="en-US" sz="1600" kern="1200" dirty="0">
                          <a:solidFill>
                            <a:schemeClr val="tx1"/>
                          </a:solidFill>
                          <a:latin typeface="Times New Roman" panose="02020603050405020304" pitchFamily="18" charset="0"/>
                          <a:ea typeface="+mn-ea"/>
                          <a:cs typeface="Times New Roman" panose="02020603050405020304" pitchFamily="18" charset="0"/>
                        </a:rPr>
                        <a:t> );</a:t>
                      </a:r>
                    </a:p>
                  </a:txBody>
                  <a:tcPr marL="90880" marR="90880" marT="45440" marB="45440"/>
                </a:tc>
                <a:extLst>
                  <a:ext uri="{0D108BD9-81ED-4DB2-BD59-A6C34878D82A}">
                    <a16:rowId xmlns:a16="http://schemas.microsoft.com/office/drawing/2014/main" val="205946146"/>
                  </a:ext>
                </a:extLst>
              </a:tr>
            </a:tbl>
          </a:graphicData>
        </a:graphic>
      </p:graphicFrame>
    </p:spTree>
    <p:extLst>
      <p:ext uri="{BB962C8B-B14F-4D97-AF65-F5344CB8AC3E}">
        <p14:creationId xmlns:p14="http://schemas.microsoft.com/office/powerpoint/2010/main" val="1763118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EDFA2-32BA-4F9A-8BD7-4DE94F942366}"/>
              </a:ext>
            </a:extLst>
          </p:cNvPr>
          <p:cNvSpPr>
            <a:spLocks noGrp="1"/>
          </p:cNvSpPr>
          <p:nvPr>
            <p:ph type="title"/>
          </p:nvPr>
        </p:nvSpPr>
        <p:spPr>
          <a:xfrm>
            <a:off x="381000" y="380999"/>
            <a:ext cx="11430000" cy="990601"/>
          </a:xfrm>
        </p:spPr>
        <p:txBody>
          <a:bodyPr anchor="t">
            <a:normAutofit/>
          </a:bodyPr>
          <a:lstStyle/>
          <a:p>
            <a:r>
              <a:rPr lang="en-US" dirty="0"/>
              <a:t>SOME ASSERTION STATEMENTS</a:t>
            </a:r>
            <a:endParaRPr lang="en-US"/>
          </a:p>
        </p:txBody>
      </p:sp>
      <p:graphicFrame>
        <p:nvGraphicFramePr>
          <p:cNvPr id="5" name="Table 5">
            <a:extLst>
              <a:ext uri="{FF2B5EF4-FFF2-40B4-BE49-F238E27FC236}">
                <a16:creationId xmlns:a16="http://schemas.microsoft.com/office/drawing/2014/main" id="{F48FFDCA-88B4-4C00-96AE-38495546E000}"/>
              </a:ext>
            </a:extLst>
          </p:cNvPr>
          <p:cNvGraphicFramePr>
            <a:graphicFrameLocks noGrp="1"/>
          </p:cNvGraphicFramePr>
          <p:nvPr>
            <p:extLst>
              <p:ext uri="{D42A27DB-BD31-4B8C-83A1-F6EECF244321}">
                <p14:modId xmlns:p14="http://schemas.microsoft.com/office/powerpoint/2010/main" val="1634288669"/>
              </p:ext>
            </p:extLst>
          </p:nvPr>
        </p:nvGraphicFramePr>
        <p:xfrm>
          <a:off x="381000" y="1059053"/>
          <a:ext cx="11287538" cy="3288517"/>
        </p:xfrm>
        <a:graphic>
          <a:graphicData uri="http://schemas.openxmlformats.org/drawingml/2006/table">
            <a:tbl>
              <a:tblPr firstRow="1" bandRow="1">
                <a:tableStyleId>{69012ECD-51FC-41F1-AA8D-1B2483CD663E}</a:tableStyleId>
              </a:tblPr>
              <a:tblGrid>
                <a:gridCol w="2207030">
                  <a:extLst>
                    <a:ext uri="{9D8B030D-6E8A-4147-A177-3AD203B41FA5}">
                      <a16:colId xmlns:a16="http://schemas.microsoft.com/office/drawing/2014/main" val="4235414504"/>
                    </a:ext>
                  </a:extLst>
                </a:gridCol>
                <a:gridCol w="4540254">
                  <a:extLst>
                    <a:ext uri="{9D8B030D-6E8A-4147-A177-3AD203B41FA5}">
                      <a16:colId xmlns:a16="http://schemas.microsoft.com/office/drawing/2014/main" val="70273307"/>
                    </a:ext>
                  </a:extLst>
                </a:gridCol>
                <a:gridCol w="4540254">
                  <a:extLst>
                    <a:ext uri="{9D8B030D-6E8A-4147-A177-3AD203B41FA5}">
                      <a16:colId xmlns:a16="http://schemas.microsoft.com/office/drawing/2014/main" val="3644478509"/>
                    </a:ext>
                  </a:extLst>
                </a:gridCol>
              </a:tblGrid>
              <a:tr h="668357">
                <a:tc>
                  <a:txBody>
                    <a:bodyPr/>
                    <a:lstStyle/>
                    <a:p>
                      <a:pPr algn="l" rtl="0" fontAlgn="t"/>
                      <a:r>
                        <a:rPr lang="en-US" sz="1800" b="1">
                          <a:effectLst/>
                        </a:rPr>
                        <a:t>Category</a:t>
                      </a:r>
                    </a:p>
                  </a:txBody>
                  <a:tcPr marL="90880" marR="90880" marT="45440" marB="45440"/>
                </a:tc>
                <a:tc>
                  <a:txBody>
                    <a:bodyPr/>
                    <a:lstStyle/>
                    <a:p>
                      <a:pPr algn="l" rtl="0" fontAlgn="t"/>
                      <a:r>
                        <a:rPr lang="en-US" sz="1800" b="1" dirty="0">
                          <a:effectLst/>
                        </a:rPr>
                        <a:t>Description</a:t>
                      </a:r>
                    </a:p>
                  </a:txBody>
                  <a:tcPr marL="90880" marR="90880" marT="45440" marB="45440"/>
                </a:tc>
                <a:tc>
                  <a:txBody>
                    <a:bodyPr/>
                    <a:lstStyle/>
                    <a:p>
                      <a:pPr algn="l" rtl="0" fontAlgn="t"/>
                      <a:r>
                        <a:rPr lang="en-US" sz="1800" b="1" dirty="0">
                          <a:effectLst/>
                        </a:rPr>
                        <a:t>Some common known Assertions</a:t>
                      </a:r>
                    </a:p>
                  </a:txBody>
                  <a:tcPr marL="90880" marR="90880" marT="45440" marB="45440"/>
                </a:tc>
                <a:extLst>
                  <a:ext uri="{0D108BD9-81ED-4DB2-BD59-A6C34878D82A}">
                    <a16:rowId xmlns:a16="http://schemas.microsoft.com/office/drawing/2014/main" val="3410330258"/>
                  </a:ext>
                </a:extLst>
              </a:tr>
              <a:tr h="692209">
                <a:tc>
                  <a:txBody>
                    <a:bodyPr/>
                    <a:lstStyle/>
                    <a:p>
                      <a:pPr marL="0" marR="0" lvl="0" indent="0" algn="l" defTabSz="914377" rtl="0" eaLnBrk="1" fontAlgn="t" latinLnBrk="0" hangingPunct="1">
                        <a:lnSpc>
                          <a:spcPct val="100000"/>
                        </a:lnSpc>
                        <a:spcBef>
                          <a:spcPts val="0"/>
                        </a:spcBef>
                        <a:spcAft>
                          <a:spcPts val="0"/>
                        </a:spcAft>
                        <a:buClrTx/>
                        <a:buSzTx/>
                        <a:buFontTx/>
                        <a:buNone/>
                        <a:tabLst/>
                        <a:defRPr/>
                      </a:pPr>
                      <a:r>
                        <a:rPr lang="en-US" sz="1400" b="0" u="sng" kern="1200" dirty="0">
                          <a:solidFill>
                            <a:schemeClr val="tx1"/>
                          </a:solidFill>
                          <a:effectLst/>
                        </a:rPr>
                        <a:t>Identity Asserts</a:t>
                      </a:r>
                    </a:p>
                    <a:p>
                      <a:pPr marL="0" algn="l" defTabSz="914377" rtl="0" eaLnBrk="1" fontAlgn="t" latinLnBrk="0" hangingPunct="1"/>
                      <a:endParaRPr lang="en-US" sz="1400" b="0" i="0" u="sng" kern="1200" dirty="0">
                        <a:solidFill>
                          <a:schemeClr val="tx1"/>
                        </a:solidFill>
                        <a:effectLst/>
                        <a:latin typeface="+mj-lt"/>
                        <a:ea typeface="+mn-ea"/>
                        <a:cs typeface="+mn-cs"/>
                      </a:endParaRPr>
                    </a:p>
                  </a:txBody>
                  <a:tcPr marL="90880" marR="90880" marT="45440" marB="45440"/>
                </a:tc>
                <a:tc>
                  <a:txBody>
                    <a:bodyPr/>
                    <a:lstStyle/>
                    <a:p>
                      <a:pPr algn="l" rtl="0" fontAlgn="t"/>
                      <a:r>
                        <a:rPr lang="en-US" sz="1400" b="0" dirty="0">
                          <a:effectLst/>
                        </a:rPr>
                        <a:t>These methods assert whether same objects are referenced by the two arguments.</a:t>
                      </a:r>
                      <a:endParaRPr lang="en-US" sz="1400" b="0" i="0" dirty="0">
                        <a:effectLst/>
                        <a:latin typeface="+mj-lt"/>
                      </a:endParaRPr>
                    </a:p>
                  </a:txBody>
                  <a:tcPr marL="90880" marR="90880" marT="45440" marB="45440"/>
                </a:tc>
                <a:tc>
                  <a:txBody>
                    <a:bodyPr/>
                    <a:lstStyle/>
                    <a:p>
                      <a:pPr marL="0" marR="0" lvl="0" indent="0" algn="l" defTabSz="914377" rtl="0" eaLnBrk="1" fontAlgn="t" latinLnBrk="0" hangingPunct="1">
                        <a:lnSpc>
                          <a:spcPct val="100000"/>
                        </a:lnSpc>
                        <a:spcBef>
                          <a:spcPts val="0"/>
                        </a:spcBef>
                        <a:spcAft>
                          <a:spcPts val="0"/>
                        </a:spcAft>
                        <a:buClrTx/>
                        <a:buSzTx/>
                        <a:buFontTx/>
                        <a:buNone/>
                        <a:tabLst/>
                        <a:defRPr/>
                      </a:pPr>
                      <a:r>
                        <a:rPr lang="en-US" sz="1600" b="1" spc="65">
                          <a:latin typeface="Microsoft Sans Serif"/>
                          <a:cs typeface="Microsoft Sans Serif"/>
                        </a:rPr>
                        <a:t>Nunit</a:t>
                      </a:r>
                      <a:r>
                        <a:rPr lang="en-US" sz="1600" spc="65">
                          <a:latin typeface="Microsoft Sans Serif"/>
                          <a:cs typeface="Microsoft Sans Serif"/>
                        </a:rPr>
                        <a:t>: </a:t>
                      </a:r>
                    </a:p>
                    <a:p>
                      <a:pPr marL="0" marR="0" lvl="0" indent="0" algn="l" defTabSz="914377" rtl="0" eaLnBrk="1" fontAlgn="t" latinLnBrk="0" hangingPunct="1">
                        <a:lnSpc>
                          <a:spcPct val="100000"/>
                        </a:lnSpc>
                        <a:spcBef>
                          <a:spcPts val="0"/>
                        </a:spcBef>
                        <a:spcAft>
                          <a:spcPts val="0"/>
                        </a:spcAft>
                        <a:buClrTx/>
                        <a:buSzTx/>
                        <a:buFontTx/>
                        <a:buNone/>
                        <a:tabLst/>
                        <a:defRPr/>
                      </a:pPr>
                      <a:r>
                        <a:rPr lang="en-US" sz="1600" kern="1200">
                          <a:solidFill>
                            <a:schemeClr val="tx1"/>
                          </a:solidFill>
                          <a:latin typeface="Times New Roman" panose="02020603050405020304" pitchFamily="18" charset="0"/>
                          <a:ea typeface="+mn-ea"/>
                          <a:cs typeface="Times New Roman" panose="02020603050405020304" pitchFamily="18" charset="0"/>
                        </a:rPr>
                        <a:t>Assert.AreSame (object expected, object actual); Assert.AreNotSame; </a:t>
                      </a:r>
                    </a:p>
                    <a:p>
                      <a:pPr marL="0" marR="0" lvl="0" indent="0" algn="l" defTabSz="914377" rtl="0" eaLnBrk="1" fontAlgn="t" latinLnBrk="0" hangingPunct="1">
                        <a:lnSpc>
                          <a:spcPct val="100000"/>
                        </a:lnSpc>
                        <a:spcBef>
                          <a:spcPts val="0"/>
                        </a:spcBef>
                        <a:spcAft>
                          <a:spcPts val="0"/>
                        </a:spcAft>
                        <a:buClrTx/>
                        <a:buSzTx/>
                        <a:buFontTx/>
                        <a:buNone/>
                        <a:tabLst/>
                        <a:defRPr/>
                      </a:pPr>
                      <a:r>
                        <a:rPr lang="en-US" sz="1600" kern="1200">
                          <a:solidFill>
                            <a:schemeClr val="tx1"/>
                          </a:solidFill>
                          <a:latin typeface="Times New Roman" panose="02020603050405020304" pitchFamily="18" charset="0"/>
                          <a:ea typeface="+mn-ea"/>
                          <a:cs typeface="Times New Roman" panose="02020603050405020304" pitchFamily="18" charset="0"/>
                        </a:rPr>
                        <a:t>Assert.Contains( object anObject, IList collection );</a:t>
                      </a:r>
                    </a:p>
                    <a:p>
                      <a:pPr algn="l" rtl="0" fontAlgn="t"/>
                      <a:endParaRPr lang="en-US" sz="1600" b="0" i="0" dirty="0">
                        <a:effectLst/>
                        <a:latin typeface="+mj-lt"/>
                      </a:endParaRPr>
                    </a:p>
                  </a:txBody>
                  <a:tcPr marL="90880" marR="90880" marT="45440" marB="45440"/>
                </a:tc>
                <a:extLst>
                  <a:ext uri="{0D108BD9-81ED-4DB2-BD59-A6C34878D82A}">
                    <a16:rowId xmlns:a16="http://schemas.microsoft.com/office/drawing/2014/main" val="293236396"/>
                  </a:ext>
                </a:extLst>
              </a:tr>
              <a:tr h="692209">
                <a:tc>
                  <a:txBody>
                    <a:bodyPr/>
                    <a:lstStyle/>
                    <a:p>
                      <a:pPr marL="0" marR="0" lvl="0" indent="0" algn="l" defTabSz="914377" rtl="0" eaLnBrk="1" fontAlgn="t" latinLnBrk="0" hangingPunct="1">
                        <a:lnSpc>
                          <a:spcPct val="100000"/>
                        </a:lnSpc>
                        <a:spcBef>
                          <a:spcPts val="0"/>
                        </a:spcBef>
                        <a:spcAft>
                          <a:spcPts val="0"/>
                        </a:spcAft>
                        <a:buClrTx/>
                        <a:buSzTx/>
                        <a:buFontTx/>
                        <a:buNone/>
                        <a:tabLst/>
                        <a:defRPr/>
                      </a:pPr>
                      <a:r>
                        <a:rPr lang="en-US" sz="1400" b="0" u="sng" kern="1200" dirty="0">
                          <a:solidFill>
                            <a:schemeClr val="tx1"/>
                          </a:solidFill>
                          <a:effectLst/>
                        </a:rPr>
                        <a:t>Comparisons </a:t>
                      </a:r>
                    </a:p>
                    <a:p>
                      <a:pPr algn="l" rtl="0" fontAlgn="t"/>
                      <a:endParaRPr lang="en-US" sz="1400" b="0" i="0" dirty="0">
                        <a:effectLst/>
                        <a:latin typeface="+mj-lt"/>
                      </a:endParaRPr>
                    </a:p>
                  </a:txBody>
                  <a:tcPr marL="90880" marR="90880" marT="45440" marB="45440"/>
                </a:tc>
                <a:tc>
                  <a:txBody>
                    <a:bodyPr/>
                    <a:lstStyle/>
                    <a:p>
                      <a:pPr algn="l" rtl="0" fontAlgn="t"/>
                      <a:r>
                        <a:rPr lang="en-US" sz="1400" b="0" dirty="0">
                          <a:effectLst/>
                        </a:rPr>
                        <a:t>These methods are used to compare different objects.</a:t>
                      </a:r>
                      <a:endParaRPr lang="en-US" sz="1400" b="0" i="0" dirty="0">
                        <a:effectLst/>
                        <a:latin typeface="+mj-lt"/>
                      </a:endParaRPr>
                    </a:p>
                  </a:txBody>
                  <a:tcPr marL="90880" marR="90880" marT="45440" marB="45440"/>
                </a:tc>
                <a:tc>
                  <a:txBody>
                    <a:bodyPr/>
                    <a:lstStyle/>
                    <a:p>
                      <a:pPr marL="0" marR="0" lvl="0" indent="0" algn="l" defTabSz="914377" rtl="0" eaLnBrk="1" fontAlgn="t" latinLnBrk="0" hangingPunct="1">
                        <a:lnSpc>
                          <a:spcPct val="100000"/>
                        </a:lnSpc>
                        <a:spcBef>
                          <a:spcPts val="0"/>
                        </a:spcBef>
                        <a:spcAft>
                          <a:spcPts val="0"/>
                        </a:spcAft>
                        <a:buClrTx/>
                        <a:buSzTx/>
                        <a:buFontTx/>
                        <a:buNone/>
                        <a:tabLst/>
                        <a:defRPr/>
                      </a:pPr>
                      <a:r>
                        <a:rPr lang="en-US" sz="1600" b="1" kern="1200" dirty="0" err="1">
                          <a:solidFill>
                            <a:schemeClr val="tx1"/>
                          </a:solidFill>
                          <a:latin typeface="Times New Roman" panose="02020603050405020304" pitchFamily="18" charset="0"/>
                          <a:ea typeface="+mn-ea"/>
                          <a:cs typeface="Times New Roman" panose="02020603050405020304" pitchFamily="18" charset="0"/>
                        </a:rPr>
                        <a:t>NUnit</a:t>
                      </a:r>
                      <a:r>
                        <a:rPr lang="en-US" sz="1600" kern="1200" dirty="0">
                          <a:solidFill>
                            <a:schemeClr val="tx1"/>
                          </a:solidFill>
                          <a:latin typeface="Times New Roman" panose="02020603050405020304" pitchFamily="18" charset="0"/>
                          <a:ea typeface="+mn-ea"/>
                          <a:cs typeface="Times New Roman" panose="02020603050405020304" pitchFamily="18" charset="0"/>
                        </a:rPr>
                        <a:t>:</a:t>
                      </a:r>
                    </a:p>
                    <a:p>
                      <a:pPr marL="0" marR="0" lvl="0" indent="0" algn="l" defTabSz="914377" rtl="0" eaLnBrk="1" fontAlgn="t" latinLnBrk="0" hangingPunct="1">
                        <a:lnSpc>
                          <a:spcPct val="100000"/>
                        </a:lnSpc>
                        <a:spcBef>
                          <a:spcPts val="0"/>
                        </a:spcBef>
                        <a:spcAft>
                          <a:spcPts val="0"/>
                        </a:spcAft>
                        <a:buClrTx/>
                        <a:buSzTx/>
                        <a:buFontTx/>
                        <a:buNone/>
                        <a:tabLst/>
                        <a:defRPr/>
                      </a:pPr>
                      <a:r>
                        <a:rPr lang="en-US" sz="1600" kern="1200" dirty="0" err="1">
                          <a:solidFill>
                            <a:schemeClr val="tx1"/>
                          </a:solidFill>
                          <a:latin typeface="Times New Roman" panose="02020603050405020304" pitchFamily="18" charset="0"/>
                          <a:ea typeface="+mn-ea"/>
                          <a:cs typeface="Times New Roman" panose="02020603050405020304" pitchFamily="18" charset="0"/>
                        </a:rPr>
                        <a:t>Assert.Greater</a:t>
                      </a:r>
                      <a:r>
                        <a:rPr lang="en-US" sz="1600" kern="1200" dirty="0">
                          <a:solidFill>
                            <a:schemeClr val="tx1"/>
                          </a:solidFill>
                          <a:latin typeface="Times New Roman" panose="02020603050405020304" pitchFamily="18" charset="0"/>
                          <a:ea typeface="+mn-ea"/>
                          <a:cs typeface="Times New Roman" panose="02020603050405020304" pitchFamily="18" charset="0"/>
                        </a:rPr>
                        <a:t>( int arg1, int arg2 ); </a:t>
                      </a:r>
                      <a:r>
                        <a:rPr lang="en-US" sz="1600" kern="1200" dirty="0" err="1">
                          <a:solidFill>
                            <a:schemeClr val="tx1"/>
                          </a:solidFill>
                          <a:latin typeface="Times New Roman" panose="02020603050405020304" pitchFamily="18" charset="0"/>
                          <a:ea typeface="+mn-ea"/>
                          <a:cs typeface="Times New Roman" panose="02020603050405020304" pitchFamily="18" charset="0"/>
                        </a:rPr>
                        <a:t>Assert.GreaterOrEqual</a:t>
                      </a:r>
                      <a:r>
                        <a:rPr lang="en-US" sz="1600" kern="1200" dirty="0">
                          <a:solidFill>
                            <a:schemeClr val="tx1"/>
                          </a:solidFill>
                          <a:latin typeface="Times New Roman" panose="02020603050405020304" pitchFamily="18" charset="0"/>
                          <a:ea typeface="+mn-ea"/>
                          <a:cs typeface="Times New Roman" panose="02020603050405020304" pitchFamily="18" charset="0"/>
                        </a:rPr>
                        <a:t>( int arg1, int arg2) ;</a:t>
                      </a:r>
                    </a:p>
                    <a:p>
                      <a:pPr marL="0" marR="0" lvl="0" indent="0" algn="l" defTabSz="914377" rtl="0" eaLnBrk="1" fontAlgn="t" latinLnBrk="0" hangingPunct="1">
                        <a:lnSpc>
                          <a:spcPct val="100000"/>
                        </a:lnSpc>
                        <a:spcBef>
                          <a:spcPts val="0"/>
                        </a:spcBef>
                        <a:spcAft>
                          <a:spcPts val="0"/>
                        </a:spcAft>
                        <a:buClrTx/>
                        <a:buSzTx/>
                        <a:buFontTx/>
                        <a:buNone/>
                        <a:tabLst/>
                        <a:defRPr/>
                      </a:pPr>
                      <a:r>
                        <a:rPr lang="en-US" sz="1600" kern="1200" dirty="0" err="1">
                          <a:solidFill>
                            <a:schemeClr val="tx1"/>
                          </a:solidFill>
                          <a:latin typeface="Times New Roman" panose="02020603050405020304" pitchFamily="18" charset="0"/>
                          <a:ea typeface="+mn-ea"/>
                          <a:cs typeface="Times New Roman" panose="02020603050405020304" pitchFamily="18" charset="0"/>
                        </a:rPr>
                        <a:t>Assert.Less</a:t>
                      </a:r>
                      <a:r>
                        <a:rPr lang="en-US" sz="1600" kern="1200" dirty="0">
                          <a:solidFill>
                            <a:schemeClr val="tx1"/>
                          </a:solidFill>
                          <a:latin typeface="Times New Roman" panose="02020603050405020304" pitchFamily="18" charset="0"/>
                          <a:ea typeface="+mn-ea"/>
                          <a:cs typeface="Times New Roman" panose="02020603050405020304" pitchFamily="18" charset="0"/>
                        </a:rPr>
                        <a:t>( int arg1, int arg2 ); </a:t>
                      </a:r>
                    </a:p>
                    <a:p>
                      <a:pPr marL="0" marR="0" lvl="0" indent="0" algn="l" defTabSz="914377" rtl="0" eaLnBrk="1" fontAlgn="t" latinLnBrk="0" hangingPunct="1">
                        <a:lnSpc>
                          <a:spcPct val="100000"/>
                        </a:lnSpc>
                        <a:spcBef>
                          <a:spcPts val="0"/>
                        </a:spcBef>
                        <a:spcAft>
                          <a:spcPts val="0"/>
                        </a:spcAft>
                        <a:buClrTx/>
                        <a:buSzTx/>
                        <a:buFontTx/>
                        <a:buNone/>
                        <a:tabLst/>
                        <a:defRPr/>
                      </a:pPr>
                      <a:r>
                        <a:rPr lang="en-US" sz="1600" kern="1200" dirty="0" err="1">
                          <a:solidFill>
                            <a:schemeClr val="tx1"/>
                          </a:solidFill>
                          <a:latin typeface="Times New Roman" panose="02020603050405020304" pitchFamily="18" charset="0"/>
                          <a:ea typeface="+mn-ea"/>
                          <a:cs typeface="Times New Roman" panose="02020603050405020304" pitchFamily="18" charset="0"/>
                        </a:rPr>
                        <a:t>Assert.LessOrEqual</a:t>
                      </a:r>
                      <a:r>
                        <a:rPr lang="en-US" sz="1600" kern="1200" dirty="0">
                          <a:solidFill>
                            <a:schemeClr val="tx1"/>
                          </a:solidFill>
                          <a:latin typeface="Times New Roman" panose="02020603050405020304" pitchFamily="18" charset="0"/>
                          <a:ea typeface="+mn-ea"/>
                          <a:cs typeface="Times New Roman" panose="02020603050405020304" pitchFamily="18" charset="0"/>
                        </a:rPr>
                        <a:t>( int arg1, int arg2 );</a:t>
                      </a:r>
                      <a:endParaRPr lang="en-US" sz="1600" b="0" i="0" dirty="0">
                        <a:effectLst/>
                        <a:latin typeface="+mj-lt"/>
                      </a:endParaRPr>
                    </a:p>
                  </a:txBody>
                  <a:tcPr marL="90880" marR="90880" marT="45440" marB="45440"/>
                </a:tc>
                <a:extLst>
                  <a:ext uri="{0D108BD9-81ED-4DB2-BD59-A6C34878D82A}">
                    <a16:rowId xmlns:a16="http://schemas.microsoft.com/office/drawing/2014/main" val="1488192382"/>
                  </a:ext>
                </a:extLst>
              </a:tr>
            </a:tbl>
          </a:graphicData>
        </a:graphic>
      </p:graphicFrame>
    </p:spTree>
    <p:extLst>
      <p:ext uri="{BB962C8B-B14F-4D97-AF65-F5344CB8AC3E}">
        <p14:creationId xmlns:p14="http://schemas.microsoft.com/office/powerpoint/2010/main" val="3622680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61" name="Rectangle 28">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62" name="Rectangle 30">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5" name="Content Placeholder 4" descr="A screenshot of a cell phone&#10;&#10;Description automatically generated">
            <a:extLst>
              <a:ext uri="{FF2B5EF4-FFF2-40B4-BE49-F238E27FC236}">
                <a16:creationId xmlns:a16="http://schemas.microsoft.com/office/drawing/2014/main" id="{5453A861-83F7-4795-B0D0-1F2E03BF620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rot="21480000">
            <a:off x="1137837" y="1003258"/>
            <a:ext cx="9916327" cy="4764396"/>
          </a:xfrm>
          <a:prstGeom prst="rect">
            <a:avLst/>
          </a:prstGeom>
        </p:spPr>
      </p:pic>
    </p:spTree>
    <p:extLst>
      <p:ext uri="{BB962C8B-B14F-4D97-AF65-F5344CB8AC3E}">
        <p14:creationId xmlns:p14="http://schemas.microsoft.com/office/powerpoint/2010/main" val="1452679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4B2F7F8-9C38-4990-9993-838BEF82B877}"/>
              </a:ext>
            </a:extLst>
          </p:cNvPr>
          <p:cNvSpPr>
            <a:spLocks noGrp="1"/>
          </p:cNvSpPr>
          <p:nvPr>
            <p:ph type="ctrTitle"/>
          </p:nvPr>
        </p:nvSpPr>
        <p:spPr>
          <a:xfrm>
            <a:off x="857534" y="31105"/>
            <a:ext cx="5238466" cy="2991416"/>
          </a:xfrm>
        </p:spPr>
        <p:txBody>
          <a:bodyPr anchor="b">
            <a:normAutofit/>
          </a:bodyPr>
          <a:lstStyle/>
          <a:p>
            <a:pPr algn="l"/>
            <a:r>
              <a:rPr lang="en-US" dirty="0">
                <a:latin typeface="Graphik" panose="020B0503030202060203" pitchFamily="34" charset="0"/>
              </a:rPr>
              <a:t>Unit Test</a:t>
            </a:r>
          </a:p>
        </p:txBody>
      </p:sp>
      <p:sp>
        <p:nvSpPr>
          <p:cNvPr id="3" name="Subtitle 2">
            <a:extLst>
              <a:ext uri="{FF2B5EF4-FFF2-40B4-BE49-F238E27FC236}">
                <a16:creationId xmlns:a16="http://schemas.microsoft.com/office/drawing/2014/main" id="{07C7FA4F-1404-406E-B3A3-173374D2AF7C}"/>
              </a:ext>
            </a:extLst>
          </p:cNvPr>
          <p:cNvSpPr>
            <a:spLocks noGrp="1"/>
          </p:cNvSpPr>
          <p:nvPr>
            <p:ph type="subTitle" idx="1"/>
          </p:nvPr>
        </p:nvSpPr>
        <p:spPr>
          <a:xfrm>
            <a:off x="857534" y="3053626"/>
            <a:ext cx="4530392" cy="2517180"/>
          </a:xfrm>
        </p:spPr>
        <p:txBody>
          <a:bodyPr anchor="t">
            <a:normAutofit lnSpcReduction="10000"/>
          </a:bodyPr>
          <a:lstStyle/>
          <a:p>
            <a:pPr algn="l"/>
            <a:r>
              <a:rPr lang="en-US" sz="2000" dirty="0">
                <a:latin typeface="Graphik" panose="020B0503030202060203" pitchFamily="34" charset="0"/>
              </a:rPr>
              <a:t>Unit testing is a software development and testing approach in which the smallest testable parts of an application, called units, are individually and independently tested to see if they are operating properly.   Unit testing can be done manually but is usually automated.</a:t>
            </a:r>
          </a:p>
        </p:txBody>
      </p:sp>
      <p:sp>
        <p:nvSpPr>
          <p:cNvPr id="12" name="Freeform: Shape 11">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logo&#10;&#10;Description automatically generated">
            <a:extLst>
              <a:ext uri="{FF2B5EF4-FFF2-40B4-BE49-F238E27FC236}">
                <a16:creationId xmlns:a16="http://schemas.microsoft.com/office/drawing/2014/main" id="{49C4D596-2CA8-4A62-9D19-A8B9DEEF0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3045" y="2129307"/>
            <a:ext cx="3154248" cy="3217333"/>
          </a:xfrm>
          <a:prstGeom prst="rect">
            <a:avLst/>
          </a:prstGeom>
        </p:spPr>
      </p:pic>
    </p:spTree>
    <p:extLst>
      <p:ext uri="{BB962C8B-B14F-4D97-AF65-F5344CB8AC3E}">
        <p14:creationId xmlns:p14="http://schemas.microsoft.com/office/powerpoint/2010/main" val="3851213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5">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125"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5" name="Rectangle 4">
            <a:extLst>
              <a:ext uri="{FF2B5EF4-FFF2-40B4-BE49-F238E27FC236}">
                <a16:creationId xmlns:a16="http://schemas.microsoft.com/office/drawing/2014/main" id="{57A62779-FD13-4015-A5E4-48301AC06B57}"/>
              </a:ext>
            </a:extLst>
          </p:cNvPr>
          <p:cNvSpPr/>
          <p:nvPr/>
        </p:nvSpPr>
        <p:spPr>
          <a:xfrm>
            <a:off x="801340" y="802955"/>
            <a:ext cx="4977976" cy="1454051"/>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w="9525">
                  <a:solidFill>
                    <a:prstClr val="white"/>
                  </a:solidFill>
                  <a:prstDash val="solid"/>
                </a:ln>
                <a:solidFill>
                  <a:srgbClr val="000000"/>
                </a:solidFill>
                <a:effectLst>
                  <a:outerShdw blurRad="12700" dist="38100" dir="2700000" algn="tl" rotWithShape="0">
                    <a:prstClr val="white">
                      <a:lumMod val="50000"/>
                    </a:prstClr>
                  </a:outerShdw>
                </a:effectLst>
                <a:uLnTx/>
                <a:uFillTx/>
                <a:latin typeface="Graphik" panose="020B0503030202060203" pitchFamily="34" charset="0"/>
              </a:rPr>
              <a:t>WHY?</a:t>
            </a:r>
          </a:p>
        </p:txBody>
      </p:sp>
      <p:sp>
        <p:nvSpPr>
          <p:cNvPr id="7" name="Content Placeholder 6">
            <a:extLst>
              <a:ext uri="{FF2B5EF4-FFF2-40B4-BE49-F238E27FC236}">
                <a16:creationId xmlns:a16="http://schemas.microsoft.com/office/drawing/2014/main" id="{EBF20799-19FE-416B-9C33-2BA81D2D86D7}"/>
              </a:ext>
            </a:extLst>
          </p:cNvPr>
          <p:cNvSpPr>
            <a:spLocks noGrp="1"/>
          </p:cNvSpPr>
          <p:nvPr>
            <p:ph idx="1"/>
          </p:nvPr>
        </p:nvSpPr>
        <p:spPr>
          <a:xfrm>
            <a:off x="797809" y="2421682"/>
            <a:ext cx="4977578" cy="3639289"/>
          </a:xfrm>
        </p:spPr>
        <p:txBody>
          <a:bodyPr vert="horz" lIns="91440" tIns="45720" rIns="91440" bIns="45720" rtlCol="0" anchor="ctr">
            <a:normAutofit/>
          </a:bodyPr>
          <a:lstStyle/>
          <a:p>
            <a:pPr marL="0" indent="0">
              <a:buNone/>
            </a:pPr>
            <a:r>
              <a:rPr lang="en-US" sz="2000" dirty="0">
                <a:solidFill>
                  <a:srgbClr val="000000"/>
                </a:solidFill>
                <a:latin typeface="Graphik" panose="020B0503030202060203" pitchFamily="34" charset="0"/>
              </a:rPr>
              <a:t>Sometimes software developers attempt to save time by doing minimal unit testing. This is a myth because skipping on unit testing leads to higher</a:t>
            </a:r>
            <a:r>
              <a:rPr lang="en-US" sz="2000" dirty="0">
                <a:solidFill>
                  <a:srgbClr val="000000"/>
                </a:solidFill>
                <a:latin typeface="Graphik" panose="020B0503030202060203" pitchFamily="34" charset="0"/>
                <a:hlinkClick r:id="rId3" tooltip="https://www.guru99.com/defect-management-process.html"/>
              </a:rPr>
              <a:t> Defect </a:t>
            </a:r>
            <a:r>
              <a:rPr lang="en-US" sz="2000" dirty="0">
                <a:solidFill>
                  <a:srgbClr val="000000"/>
                </a:solidFill>
                <a:latin typeface="Graphik" panose="020B0503030202060203" pitchFamily="34" charset="0"/>
              </a:rPr>
              <a:t>fixing costs during </a:t>
            </a:r>
            <a:r>
              <a:rPr lang="en-US" sz="2000" dirty="0">
                <a:solidFill>
                  <a:srgbClr val="000000"/>
                </a:solidFill>
                <a:latin typeface="Graphik" panose="020B0503030202060203" pitchFamily="34" charset="0"/>
                <a:hlinkClick r:id="rId4" tooltip="https://www.guru99.com/system-testing.html"/>
              </a:rPr>
              <a:t>System Testing</a:t>
            </a:r>
            <a:r>
              <a:rPr lang="en-US" sz="2000" dirty="0">
                <a:solidFill>
                  <a:srgbClr val="000000"/>
                </a:solidFill>
                <a:latin typeface="Graphik" panose="020B0503030202060203" pitchFamily="34" charset="0"/>
              </a:rPr>
              <a:t>, </a:t>
            </a:r>
            <a:r>
              <a:rPr lang="en-US" sz="2000" dirty="0">
                <a:solidFill>
                  <a:srgbClr val="000000"/>
                </a:solidFill>
                <a:latin typeface="Graphik" panose="020B0503030202060203" pitchFamily="34" charset="0"/>
                <a:hlinkClick r:id="rId5" tooltip="https://www.guru99.com/integration-testing.html"/>
              </a:rPr>
              <a:t>Integration</a:t>
            </a:r>
            <a:r>
              <a:rPr lang="en-US" sz="1800" dirty="0">
                <a:solidFill>
                  <a:srgbClr val="000000"/>
                </a:solidFill>
                <a:latin typeface="Graphik" panose="020B0503030202060203" pitchFamily="34" charset="0"/>
                <a:hlinkClick r:id="rId5" tooltip="https://www.guru99.com/integration-testing.html"/>
              </a:rPr>
              <a:t> </a:t>
            </a:r>
            <a:r>
              <a:rPr lang="en-US" sz="2000" dirty="0">
                <a:solidFill>
                  <a:srgbClr val="000000"/>
                </a:solidFill>
                <a:latin typeface="Graphik" panose="020B0503030202060203" pitchFamily="34" charset="0"/>
                <a:hlinkClick r:id="rId5" tooltip="https://www.guru99.com/integration-testing.html"/>
              </a:rPr>
              <a:t>Testing</a:t>
            </a:r>
            <a:r>
              <a:rPr lang="en-US" sz="2000" dirty="0">
                <a:solidFill>
                  <a:srgbClr val="000000"/>
                </a:solidFill>
                <a:latin typeface="Graphik" panose="020B0503030202060203" pitchFamily="34" charset="0"/>
              </a:rPr>
              <a:t> and even Beta Testing after the application is completed. Proper unit testing done during the development stage saves both time and money in the end. </a:t>
            </a:r>
          </a:p>
        </p:txBody>
      </p:sp>
      <p:sp>
        <p:nvSpPr>
          <p:cNvPr id="20"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191562"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A close up of a tool&#10;&#10;Description automatically generated">
            <a:extLst>
              <a:ext uri="{FF2B5EF4-FFF2-40B4-BE49-F238E27FC236}">
                <a16:creationId xmlns:a16="http://schemas.microsoft.com/office/drawing/2014/main" id="{7CE7BE65-FF5A-4A1B-9757-7BCD8CD6C8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0821" y="1981594"/>
            <a:ext cx="3661831" cy="2915010"/>
          </a:xfrm>
          <a:prstGeom prst="rect">
            <a:avLst/>
          </a:prstGeom>
        </p:spPr>
      </p:pic>
    </p:spTree>
    <p:extLst>
      <p:ext uri="{BB962C8B-B14F-4D97-AF65-F5344CB8AC3E}">
        <p14:creationId xmlns:p14="http://schemas.microsoft.com/office/powerpoint/2010/main" val="3404426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C35A19-15A7-40B8-9097-161D732068CB}"/>
              </a:ext>
            </a:extLst>
          </p:cNvPr>
          <p:cNvSpPr>
            <a:spLocks noGrp="1"/>
          </p:cNvSpPr>
          <p:nvPr>
            <p:ph type="title"/>
          </p:nvPr>
        </p:nvSpPr>
        <p:spPr>
          <a:xfrm>
            <a:off x="863029" y="1012004"/>
            <a:ext cx="3416158" cy="4795408"/>
          </a:xfrm>
        </p:spPr>
        <p:txBody>
          <a:bodyPr>
            <a:normAutofit/>
          </a:bodyPr>
          <a:lstStyle/>
          <a:p>
            <a:r>
              <a:rPr lang="en-US" dirty="0">
                <a:solidFill>
                  <a:srgbClr val="FFFFFF"/>
                </a:solidFill>
                <a:latin typeface="Graphik" panose="020B0503030202060203" pitchFamily="34" charset="0"/>
              </a:rPr>
              <a:t>Goal of Unit Testing</a:t>
            </a:r>
          </a:p>
        </p:txBody>
      </p:sp>
      <p:graphicFrame>
        <p:nvGraphicFramePr>
          <p:cNvPr id="5" name="Content Placeholder 2">
            <a:extLst>
              <a:ext uri="{FF2B5EF4-FFF2-40B4-BE49-F238E27FC236}">
                <a16:creationId xmlns:a16="http://schemas.microsoft.com/office/drawing/2014/main" id="{35F507F5-E110-4F71-A8DB-2D238BAD1C7A}"/>
              </a:ext>
            </a:extLst>
          </p:cNvPr>
          <p:cNvGraphicFramePr>
            <a:graphicFrameLocks noGrp="1"/>
          </p:cNvGraphicFramePr>
          <p:nvPr>
            <p:ph idx="1"/>
            <p:extLst>
              <p:ext uri="{D42A27DB-BD31-4B8C-83A1-F6EECF244321}">
                <p14:modId xmlns:p14="http://schemas.microsoft.com/office/powerpoint/2010/main" val="122700822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999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20455F-1A43-4563-9B63-CE6D7FBCE860}"/>
              </a:ext>
            </a:extLst>
          </p:cNvPr>
          <p:cNvSpPr>
            <a:spLocks noGrp="1"/>
          </p:cNvSpPr>
          <p:nvPr>
            <p:ph type="title"/>
          </p:nvPr>
        </p:nvSpPr>
        <p:spPr/>
        <p:txBody>
          <a:bodyPr/>
          <a:lstStyle/>
          <a:p>
            <a:r>
              <a:rPr lang="en-US" dirty="0"/>
              <a:t>AAA pattern </a:t>
            </a:r>
          </a:p>
        </p:txBody>
      </p:sp>
      <p:sp>
        <p:nvSpPr>
          <p:cNvPr id="7" name="Rectangle 6">
            <a:extLst>
              <a:ext uri="{FF2B5EF4-FFF2-40B4-BE49-F238E27FC236}">
                <a16:creationId xmlns:a16="http://schemas.microsoft.com/office/drawing/2014/main" id="{AEE2923B-61CD-455B-AE66-BE8273555B72}"/>
              </a:ext>
            </a:extLst>
          </p:cNvPr>
          <p:cNvSpPr/>
          <p:nvPr/>
        </p:nvSpPr>
        <p:spPr>
          <a:xfrm>
            <a:off x="304800" y="874709"/>
            <a:ext cx="4948885" cy="5940088"/>
          </a:xfrm>
          <a:prstGeom prst="rect">
            <a:avLst/>
          </a:prstGeom>
        </p:spPr>
        <p:txBody>
          <a:bodyPr wrap="square">
            <a:spAutoFit/>
          </a:bodyPr>
          <a:lstStyle/>
          <a:p>
            <a:pPr marL="342900" indent="-342900">
              <a:buClr>
                <a:schemeClr val="accent1"/>
              </a:buClr>
              <a:buFont typeface="Arial" panose="020B0604020202020204" pitchFamily="34" charset="0"/>
              <a:buChar char="•"/>
            </a:pPr>
            <a:r>
              <a:rPr lang="en-US" sz="2800" b="1" dirty="0"/>
              <a:t>Arrange</a:t>
            </a:r>
            <a:r>
              <a:rPr lang="en-US" sz="3600" b="1" dirty="0"/>
              <a:t> </a:t>
            </a:r>
          </a:p>
          <a:p>
            <a:pPr marL="742950" lvl="1" indent="-285750">
              <a:buFont typeface="Arial" panose="020B0604020202020204" pitchFamily="34" charset="0"/>
              <a:buChar char="•"/>
            </a:pPr>
            <a:r>
              <a:rPr lang="en-US" sz="2000" dirty="0"/>
              <a:t>Objects + Test Data created </a:t>
            </a:r>
          </a:p>
          <a:p>
            <a:pPr marL="742950" lvl="1" indent="-285750">
              <a:buFont typeface="Arial" panose="020B0604020202020204" pitchFamily="34" charset="0"/>
              <a:buChar char="•"/>
            </a:pPr>
            <a:r>
              <a:rPr lang="en-US" sz="2000" dirty="0"/>
              <a:t>Mock setup</a:t>
            </a:r>
          </a:p>
          <a:p>
            <a:pPr marL="742950" lvl="1" indent="-285750">
              <a:buFont typeface="Arial" panose="020B0604020202020204" pitchFamily="34" charset="0"/>
              <a:buChar char="•"/>
            </a:pPr>
            <a:r>
              <a:rPr lang="en-US" sz="2000" dirty="0"/>
              <a:t>Expectation set</a:t>
            </a:r>
          </a:p>
          <a:p>
            <a:pPr marL="342900" indent="-342900">
              <a:buClr>
                <a:schemeClr val="accent1"/>
              </a:buClr>
              <a:buFont typeface="Arial" panose="020B0604020202020204" pitchFamily="34" charset="0"/>
              <a:buChar char="•"/>
            </a:pPr>
            <a:r>
              <a:rPr lang="en-US" sz="2800" b="1" dirty="0"/>
              <a:t>Act </a:t>
            </a:r>
          </a:p>
          <a:p>
            <a:pPr marL="800100" lvl="1" indent="-342900">
              <a:buClr>
                <a:schemeClr val="accent1"/>
              </a:buClr>
              <a:buFont typeface="Arial" panose="020B0604020202020204" pitchFamily="34" charset="0"/>
              <a:buChar char="•"/>
            </a:pPr>
            <a:r>
              <a:rPr lang="en-US" sz="2000" dirty="0"/>
              <a:t>Invocation of “Subject under Test”</a:t>
            </a:r>
            <a:endParaRPr lang="en-US" sz="3600" b="1" dirty="0"/>
          </a:p>
          <a:p>
            <a:pPr marL="342900" indent="-342900">
              <a:buClr>
                <a:schemeClr val="accent1"/>
              </a:buClr>
              <a:buFont typeface="Arial" panose="020B0604020202020204" pitchFamily="34" charset="0"/>
              <a:buChar char="•"/>
            </a:pPr>
            <a:r>
              <a:rPr lang="en-US" sz="2800" b="1" dirty="0"/>
              <a:t>Assert</a:t>
            </a:r>
          </a:p>
          <a:p>
            <a:pPr marL="800100" lvl="1" indent="-342900">
              <a:buClr>
                <a:schemeClr val="accent1"/>
              </a:buClr>
              <a:buFont typeface="Arial" panose="020B0604020202020204" pitchFamily="34" charset="0"/>
              <a:buChar char="•"/>
            </a:pPr>
            <a:r>
              <a:rPr lang="en-US" sz="2000" dirty="0"/>
              <a:t>Check – Whether Expectations are met</a:t>
            </a:r>
          </a:p>
          <a:p>
            <a:pPr marL="800100" lvl="1" indent="-342900">
              <a:buClr>
                <a:schemeClr val="accent1"/>
              </a:buClr>
              <a:buFont typeface="Arial" panose="020B0604020202020204" pitchFamily="34" charset="0"/>
              <a:buChar char="•"/>
            </a:pPr>
            <a:endParaRPr lang="en-US" sz="2800" dirty="0"/>
          </a:p>
          <a:p>
            <a:pPr marL="342900" indent="-342900">
              <a:buClr>
                <a:schemeClr val="accent1"/>
              </a:buClr>
              <a:buFont typeface="Arial" panose="020B0604020202020204" pitchFamily="34" charset="0"/>
              <a:buChar char="•"/>
            </a:pPr>
            <a:r>
              <a:rPr lang="en-US" sz="2800" dirty="0"/>
              <a:t>Written in reverse order </a:t>
            </a:r>
          </a:p>
          <a:p>
            <a:pPr marL="342900" indent="-342900">
              <a:buClr>
                <a:schemeClr val="accent1"/>
              </a:buClr>
              <a:buFont typeface="Arial" panose="020B0604020202020204" pitchFamily="34" charset="0"/>
              <a:buChar char="•"/>
            </a:pPr>
            <a:r>
              <a:rPr lang="en-US" sz="2800" dirty="0"/>
              <a:t>Cleanup</a:t>
            </a:r>
          </a:p>
          <a:p>
            <a:pPr marL="800100" lvl="1" indent="-342900">
              <a:buClr>
                <a:schemeClr val="accent1"/>
              </a:buClr>
              <a:buFont typeface="Arial" panose="020B0604020202020204" pitchFamily="34" charset="0"/>
              <a:buChar char="•"/>
            </a:pPr>
            <a:r>
              <a:rPr lang="en-US" sz="2400" dirty="0"/>
              <a:t>Teardown </a:t>
            </a:r>
          </a:p>
          <a:p>
            <a:pPr marL="1257300" lvl="2" indent="-342900">
              <a:buClr>
                <a:schemeClr val="accent1"/>
              </a:buClr>
              <a:buFont typeface="Arial" panose="020B0604020202020204" pitchFamily="34" charset="0"/>
              <a:buChar char="•"/>
            </a:pPr>
            <a:r>
              <a:rPr lang="en-US" sz="2000" dirty="0"/>
              <a:t>“Put your toys away” so the next test will start clean.</a:t>
            </a:r>
          </a:p>
        </p:txBody>
      </p:sp>
      <p:sp>
        <p:nvSpPr>
          <p:cNvPr id="8" name="TextBox 4">
            <a:extLst>
              <a:ext uri="{FF2B5EF4-FFF2-40B4-BE49-F238E27FC236}">
                <a16:creationId xmlns:a16="http://schemas.microsoft.com/office/drawing/2014/main" id="{02288479-2845-4D6B-BC6A-A597E55AB26E}"/>
              </a:ext>
            </a:extLst>
          </p:cNvPr>
          <p:cNvSpPr txBox="1"/>
          <p:nvPr/>
        </p:nvSpPr>
        <p:spPr>
          <a:xfrm>
            <a:off x="5218890" y="2552091"/>
            <a:ext cx="5844208" cy="2585323"/>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rgbClr val="646464"/>
                </a:solidFill>
                <a:latin typeface="Consolas" panose="020B0609020204030204" pitchFamily="49" charset="0"/>
              </a:rPr>
              <a:t>@Test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SalesTaxTest</a:t>
            </a:r>
            <a:r>
              <a:rPr lang="en-US" b="1" dirty="0">
                <a:solidFill>
                  <a:srgbClr val="000000"/>
                </a:solidFill>
                <a:latin typeface="Consolas" panose="020B0609020204030204" pitchFamily="49" charset="0"/>
              </a:rPr>
              <a:t>() {</a:t>
            </a:r>
          </a:p>
          <a:p>
            <a:endParaRPr lang="en-US" dirty="0">
              <a:latin typeface="Consolas" panose="020B0609020204030204" pitchFamily="49" charset="0"/>
            </a:endParaRPr>
          </a:p>
          <a:p>
            <a:r>
              <a:rPr lang="en-US" dirty="0" err="1">
                <a:solidFill>
                  <a:srgbClr val="000000"/>
                </a:solidFill>
                <a:highlight>
                  <a:srgbClr val="D4D4D4"/>
                </a:highlight>
                <a:latin typeface="Consolas" panose="020B0609020204030204" pitchFamily="49" charset="0"/>
              </a:rPr>
              <a:t>SalesTax</a:t>
            </a:r>
            <a:r>
              <a:rPr lang="en-US" dirty="0">
                <a:solidFill>
                  <a:srgbClr val="000000"/>
                </a:solidFill>
                <a:highlight>
                  <a:srgbClr val="D4D4D4"/>
                </a:highlight>
                <a:latin typeface="Consolas" panose="020B0609020204030204" pitchFamily="49" charset="0"/>
              </a:rPr>
              <a:t> </a:t>
            </a:r>
            <a:r>
              <a:rPr lang="en-US" dirty="0" err="1">
                <a:solidFill>
                  <a:srgbClr val="6A3E3E"/>
                </a:solidFill>
                <a:highlight>
                  <a:srgbClr val="D4D4D4"/>
                </a:highlight>
                <a:latin typeface="Consolas" panose="020B0609020204030204" pitchFamily="49" charset="0"/>
              </a:rPr>
              <a:t>salesTax</a:t>
            </a:r>
            <a:r>
              <a:rPr lang="en-US" dirty="0">
                <a:solidFill>
                  <a:srgbClr val="000000"/>
                </a:solidFill>
                <a:highlight>
                  <a:srgbClr val="D4D4D4"/>
                </a:highlight>
                <a:latin typeface="Consolas" panose="020B0609020204030204" pitchFamily="49" charset="0"/>
              </a:rPr>
              <a:t> = </a:t>
            </a:r>
            <a:r>
              <a:rPr lang="en-US" b="1" dirty="0">
                <a:solidFill>
                  <a:srgbClr val="7F0055"/>
                </a:solidFill>
                <a:highlight>
                  <a:srgbClr val="D4D4D4"/>
                </a:highlight>
                <a:latin typeface="Consolas" panose="020B0609020204030204" pitchFamily="49" charset="0"/>
              </a:rPr>
              <a:t>new</a:t>
            </a:r>
            <a:r>
              <a:rPr lang="en-US" b="1" dirty="0">
                <a:solidFill>
                  <a:srgbClr val="000000"/>
                </a:solidFill>
                <a:highlight>
                  <a:srgbClr val="D4D4D4"/>
                </a:highlight>
                <a:latin typeface="Consolas" panose="020B0609020204030204" pitchFamily="49" charset="0"/>
              </a:rPr>
              <a:t> </a:t>
            </a:r>
            <a:r>
              <a:rPr lang="en-US" b="1" dirty="0" err="1">
                <a:solidFill>
                  <a:srgbClr val="000000"/>
                </a:solidFill>
                <a:highlight>
                  <a:srgbClr val="D4D4D4"/>
                </a:highlight>
                <a:latin typeface="Consolas" panose="020B0609020204030204" pitchFamily="49" charset="0"/>
              </a:rPr>
              <a:t>SalesTax</a:t>
            </a:r>
            <a:r>
              <a:rPr lang="en-US" b="1" dirty="0">
                <a:solidFill>
                  <a:srgbClr val="000000"/>
                </a:solidFill>
                <a:highlight>
                  <a:srgbClr val="D4D4D4"/>
                </a:highlight>
                <a:latin typeface="Consolas" panose="020B0609020204030204" pitchFamily="49" charset="0"/>
              </a:rPr>
              <a:t>();</a:t>
            </a:r>
          </a:p>
          <a:p>
            <a:endParaRPr lang="en-US" dirty="0">
              <a:latin typeface="Consolas" panose="020B0609020204030204" pitchFamily="49" charset="0"/>
            </a:endParaRPr>
          </a:p>
          <a:p>
            <a:r>
              <a:rPr lang="en-US" b="1" dirty="0">
                <a:solidFill>
                  <a:srgbClr val="7F0055"/>
                </a:solidFill>
                <a:latin typeface="Consolas" panose="020B0609020204030204" pitchFamily="49" charset="0"/>
              </a:rPr>
              <a:t>float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tax</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salesTax</a:t>
            </a:r>
            <a:r>
              <a:rPr lang="en-US" b="1" dirty="0" err="1">
                <a:solidFill>
                  <a:srgbClr val="000000"/>
                </a:solidFill>
                <a:latin typeface="Consolas" panose="020B0609020204030204" pitchFamily="49" charset="0"/>
              </a:rPr>
              <a:t>.calculate</a:t>
            </a:r>
            <a:r>
              <a:rPr lang="en-US" b="1" dirty="0">
                <a:solidFill>
                  <a:srgbClr val="000000"/>
                </a:solidFill>
                <a:latin typeface="Consolas" panose="020B0609020204030204" pitchFamily="49" charset="0"/>
              </a:rPr>
              <a:t>(10.00F);</a:t>
            </a:r>
          </a:p>
          <a:p>
            <a:endParaRPr lang="en-US" dirty="0">
              <a:latin typeface="Consolas" panose="020B0609020204030204" pitchFamily="49" charset="0"/>
            </a:endParaRPr>
          </a:p>
          <a:p>
            <a:r>
              <a:rPr lang="en-US" dirty="0" err="1">
                <a:solidFill>
                  <a:srgbClr val="000000"/>
                </a:solidFill>
                <a:latin typeface="Consolas" panose="020B0609020204030204" pitchFamily="49" charset="0"/>
              </a:rPr>
              <a:t>Assert.</a:t>
            </a:r>
            <a:r>
              <a:rPr lang="en-US" i="1" dirty="0" err="1">
                <a:solidFill>
                  <a:srgbClr val="000000"/>
                </a:solidFill>
                <a:latin typeface="Consolas" panose="020B0609020204030204" pitchFamily="49" charset="0"/>
              </a:rPr>
              <a:t>assertEquals</a:t>
            </a:r>
            <a:r>
              <a:rPr lang="en-US" i="1" dirty="0">
                <a:solidFill>
                  <a:srgbClr val="000000"/>
                </a:solidFill>
                <a:latin typeface="Consolas" panose="020B0609020204030204" pitchFamily="49" charset="0"/>
              </a:rPr>
              <a:t>(1.0, </a:t>
            </a:r>
            <a:r>
              <a:rPr lang="en-US" i="1" dirty="0">
                <a:solidFill>
                  <a:srgbClr val="6A3E3E"/>
                </a:solidFill>
                <a:latin typeface="Consolas" panose="020B0609020204030204" pitchFamily="49" charset="0"/>
              </a:rPr>
              <a:t>tax</a:t>
            </a:r>
            <a:r>
              <a:rPr lang="en-US" i="1" dirty="0">
                <a:solidFill>
                  <a:srgbClr val="000000"/>
                </a:solidFill>
                <a:latin typeface="Consolas" panose="020B0609020204030204" pitchFamily="49" charset="0"/>
              </a:rPr>
              <a:t>, 0.01);</a:t>
            </a:r>
          </a:p>
          <a:p>
            <a:r>
              <a:rPr lang="en-US" dirty="0">
                <a:solidFill>
                  <a:srgbClr val="000000"/>
                </a:solidFill>
                <a:latin typeface="Consolas" panose="020B0609020204030204" pitchFamily="49" charset="0"/>
              </a:rPr>
              <a:t>}</a:t>
            </a:r>
            <a:endParaRPr lang="en-US" dirty="0">
              <a:latin typeface="Courier New" pitchFamily="49" charset="0"/>
              <a:cs typeface="Courier New" pitchFamily="49" charset="0"/>
            </a:endParaRPr>
          </a:p>
        </p:txBody>
      </p:sp>
      <p:sp>
        <p:nvSpPr>
          <p:cNvPr id="9" name="Pentagon 5">
            <a:extLst>
              <a:ext uri="{FF2B5EF4-FFF2-40B4-BE49-F238E27FC236}">
                <a16:creationId xmlns:a16="http://schemas.microsoft.com/office/drawing/2014/main" id="{6AE39E03-E2AF-4C6D-AEF4-337721320DD6}"/>
              </a:ext>
            </a:extLst>
          </p:cNvPr>
          <p:cNvSpPr/>
          <p:nvPr/>
        </p:nvSpPr>
        <p:spPr bwMode="auto">
          <a:xfrm flipH="1">
            <a:off x="10681244" y="3202887"/>
            <a:ext cx="1357279" cy="457200"/>
          </a:xfrm>
          <a:prstGeom prst="homePlate">
            <a:avLst/>
          </a:prstGeom>
          <a:gradFill flip="none" rotWithShape="1">
            <a:gsLst>
              <a:gs pos="0">
                <a:schemeClr val="accent1"/>
              </a:gs>
              <a:gs pos="50000">
                <a:schemeClr val="accent1">
                  <a:lumMod val="60000"/>
                  <a:lumOff val="40000"/>
                  <a:shade val="67500"/>
                  <a:satMod val="115000"/>
                </a:schemeClr>
              </a:gs>
              <a:gs pos="100000">
                <a:schemeClr val="accent1">
                  <a:lumMod val="60000"/>
                  <a:lumOff val="40000"/>
                  <a:shade val="100000"/>
                  <a:satMod val="115000"/>
                </a:schemeClr>
              </a:gs>
            </a:gsLst>
            <a:lin ang="2700000" scaled="1"/>
            <a:tileRect/>
          </a:gradFill>
          <a:ln w="57150" cap="flat" cmpd="sng" algn="ctr">
            <a:solidFill>
              <a:schemeClr val="accent3">
                <a:lumMod val="9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sym typeface="Gill Sans" charset="0"/>
              </a:rPr>
              <a:t>Arrange</a:t>
            </a:r>
          </a:p>
        </p:txBody>
      </p:sp>
      <p:sp>
        <p:nvSpPr>
          <p:cNvPr id="10" name="Pentagon 6">
            <a:extLst>
              <a:ext uri="{FF2B5EF4-FFF2-40B4-BE49-F238E27FC236}">
                <a16:creationId xmlns:a16="http://schemas.microsoft.com/office/drawing/2014/main" id="{55B0D5D6-11C3-4B36-8D8A-DA5A93A8EE4A}"/>
              </a:ext>
            </a:extLst>
          </p:cNvPr>
          <p:cNvSpPr/>
          <p:nvPr/>
        </p:nvSpPr>
        <p:spPr bwMode="auto">
          <a:xfrm flipH="1">
            <a:off x="10681244" y="3793988"/>
            <a:ext cx="1357279" cy="457200"/>
          </a:xfrm>
          <a:prstGeom prst="homePlate">
            <a:avLst/>
          </a:prstGeom>
          <a:gradFill flip="none" rotWithShape="1">
            <a:gsLst>
              <a:gs pos="0">
                <a:schemeClr val="accent1"/>
              </a:gs>
              <a:gs pos="50000">
                <a:schemeClr val="accent1">
                  <a:lumMod val="60000"/>
                  <a:lumOff val="40000"/>
                  <a:shade val="67500"/>
                  <a:satMod val="115000"/>
                </a:schemeClr>
              </a:gs>
              <a:gs pos="100000">
                <a:schemeClr val="accent1">
                  <a:lumMod val="60000"/>
                  <a:lumOff val="40000"/>
                  <a:shade val="100000"/>
                  <a:satMod val="115000"/>
                </a:schemeClr>
              </a:gs>
            </a:gsLst>
            <a:lin ang="2700000" scaled="1"/>
            <a:tileRect/>
          </a:gradFill>
          <a:ln w="57150" cap="flat" cmpd="sng" algn="ctr">
            <a:solidFill>
              <a:schemeClr val="accent3">
                <a:lumMod val="9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sym typeface="Gill Sans" charset="0"/>
              </a:rPr>
              <a:t>Act</a:t>
            </a:r>
          </a:p>
        </p:txBody>
      </p:sp>
      <p:sp>
        <p:nvSpPr>
          <p:cNvPr id="11" name="Pentagon 7">
            <a:extLst>
              <a:ext uri="{FF2B5EF4-FFF2-40B4-BE49-F238E27FC236}">
                <a16:creationId xmlns:a16="http://schemas.microsoft.com/office/drawing/2014/main" id="{8C693923-FC01-4FF7-B681-10FE74991D3B}"/>
              </a:ext>
            </a:extLst>
          </p:cNvPr>
          <p:cNvSpPr/>
          <p:nvPr/>
        </p:nvSpPr>
        <p:spPr bwMode="auto">
          <a:xfrm flipH="1">
            <a:off x="10681244" y="4375010"/>
            <a:ext cx="1357279" cy="457200"/>
          </a:xfrm>
          <a:prstGeom prst="homePlate">
            <a:avLst/>
          </a:prstGeom>
          <a:gradFill flip="none" rotWithShape="1">
            <a:gsLst>
              <a:gs pos="0">
                <a:schemeClr val="accent1"/>
              </a:gs>
              <a:gs pos="50000">
                <a:schemeClr val="accent1">
                  <a:lumMod val="60000"/>
                  <a:lumOff val="40000"/>
                  <a:shade val="67500"/>
                  <a:satMod val="115000"/>
                </a:schemeClr>
              </a:gs>
              <a:gs pos="100000">
                <a:schemeClr val="accent1">
                  <a:lumMod val="60000"/>
                  <a:lumOff val="40000"/>
                  <a:shade val="100000"/>
                  <a:satMod val="115000"/>
                </a:schemeClr>
              </a:gs>
            </a:gsLst>
            <a:lin ang="2700000" scaled="1"/>
            <a:tileRect/>
          </a:gradFill>
          <a:ln w="57150" cap="flat" cmpd="sng" algn="ctr">
            <a:solidFill>
              <a:schemeClr val="accent3">
                <a:lumMod val="9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Calibri" pitchFamily="34" charset="0"/>
                <a:sym typeface="Gill Sans" charset="0"/>
              </a:rPr>
              <a:t>Assert</a:t>
            </a:r>
          </a:p>
        </p:txBody>
      </p:sp>
      <p:sp>
        <p:nvSpPr>
          <p:cNvPr id="12" name="Right Brace 11">
            <a:extLst>
              <a:ext uri="{FF2B5EF4-FFF2-40B4-BE49-F238E27FC236}">
                <a16:creationId xmlns:a16="http://schemas.microsoft.com/office/drawing/2014/main" id="{BA3412C1-0718-4BEC-9AD0-BAA62C7A575A}"/>
              </a:ext>
            </a:extLst>
          </p:cNvPr>
          <p:cNvSpPr/>
          <p:nvPr/>
        </p:nvSpPr>
        <p:spPr bwMode="auto">
          <a:xfrm>
            <a:off x="10376444" y="3279087"/>
            <a:ext cx="228600" cy="310536"/>
          </a:xfrm>
          <a:prstGeom prst="rightBrace">
            <a:avLst/>
          </a:prstGeom>
          <a:noFill/>
          <a:ln w="2540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13" name="Right Brace 12">
            <a:extLst>
              <a:ext uri="{FF2B5EF4-FFF2-40B4-BE49-F238E27FC236}">
                <a16:creationId xmlns:a16="http://schemas.microsoft.com/office/drawing/2014/main" id="{2BB905DC-FA86-4249-A210-E17B90F584CD}"/>
              </a:ext>
            </a:extLst>
          </p:cNvPr>
          <p:cNvSpPr/>
          <p:nvPr/>
        </p:nvSpPr>
        <p:spPr bwMode="auto">
          <a:xfrm>
            <a:off x="10363381" y="3882732"/>
            <a:ext cx="228600" cy="310536"/>
          </a:xfrm>
          <a:prstGeom prst="rightBrace">
            <a:avLst/>
          </a:prstGeom>
          <a:noFill/>
          <a:ln w="2540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14" name="Right Brace 13">
            <a:extLst>
              <a:ext uri="{FF2B5EF4-FFF2-40B4-BE49-F238E27FC236}">
                <a16:creationId xmlns:a16="http://schemas.microsoft.com/office/drawing/2014/main" id="{FAA88113-6E4D-4BBC-A577-56930361FDA0}"/>
              </a:ext>
            </a:extLst>
          </p:cNvPr>
          <p:cNvSpPr/>
          <p:nvPr/>
        </p:nvSpPr>
        <p:spPr bwMode="auto">
          <a:xfrm>
            <a:off x="10338344" y="4375010"/>
            <a:ext cx="266700" cy="507274"/>
          </a:xfrm>
          <a:prstGeom prst="rightBrace">
            <a:avLst/>
          </a:prstGeom>
          <a:noFill/>
          <a:ln w="2540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Tree>
    <p:extLst>
      <p:ext uri="{BB962C8B-B14F-4D97-AF65-F5344CB8AC3E}">
        <p14:creationId xmlns:p14="http://schemas.microsoft.com/office/powerpoint/2010/main" val="1457781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9EDFA2-32BA-4F9A-8BD7-4DE94F942366}"/>
              </a:ext>
            </a:extLst>
          </p:cNvPr>
          <p:cNvSpPr>
            <a:spLocks noGrp="1"/>
          </p:cNvSpPr>
          <p:nvPr>
            <p:ph type="title"/>
          </p:nvPr>
        </p:nvSpPr>
        <p:spPr>
          <a:xfrm>
            <a:off x="381000" y="380999"/>
            <a:ext cx="11430000" cy="990601"/>
          </a:xfrm>
        </p:spPr>
        <p:txBody>
          <a:bodyPr anchor="t">
            <a:normAutofit/>
          </a:bodyPr>
          <a:lstStyle/>
          <a:p>
            <a:r>
              <a:rPr lang="en-US" dirty="0"/>
              <a:t>SOME ASSERTION STATEMENTS</a:t>
            </a:r>
            <a:endParaRPr lang="en-US"/>
          </a:p>
        </p:txBody>
      </p:sp>
      <p:graphicFrame>
        <p:nvGraphicFramePr>
          <p:cNvPr id="5" name="Table 5">
            <a:extLst>
              <a:ext uri="{FF2B5EF4-FFF2-40B4-BE49-F238E27FC236}">
                <a16:creationId xmlns:a16="http://schemas.microsoft.com/office/drawing/2014/main" id="{F48FFDCA-88B4-4C00-96AE-38495546E000}"/>
              </a:ext>
            </a:extLst>
          </p:cNvPr>
          <p:cNvGraphicFramePr>
            <a:graphicFrameLocks noGrp="1"/>
          </p:cNvGraphicFramePr>
          <p:nvPr/>
        </p:nvGraphicFramePr>
        <p:xfrm>
          <a:off x="381000" y="926432"/>
          <a:ext cx="11289632" cy="5340829"/>
        </p:xfrm>
        <a:graphic>
          <a:graphicData uri="http://schemas.openxmlformats.org/drawingml/2006/table">
            <a:tbl>
              <a:tblPr firstRow="1" bandRow="1">
                <a:tableStyleId>{69012ECD-51FC-41F1-AA8D-1B2483CD663E}</a:tableStyleId>
              </a:tblPr>
              <a:tblGrid>
                <a:gridCol w="1846414">
                  <a:extLst>
                    <a:ext uri="{9D8B030D-6E8A-4147-A177-3AD203B41FA5}">
                      <a16:colId xmlns:a16="http://schemas.microsoft.com/office/drawing/2014/main" val="4235414504"/>
                    </a:ext>
                  </a:extLst>
                </a:gridCol>
                <a:gridCol w="1846414">
                  <a:extLst>
                    <a:ext uri="{9D8B030D-6E8A-4147-A177-3AD203B41FA5}">
                      <a16:colId xmlns:a16="http://schemas.microsoft.com/office/drawing/2014/main" val="931352064"/>
                    </a:ext>
                  </a:extLst>
                </a:gridCol>
                <a:gridCol w="3798402">
                  <a:extLst>
                    <a:ext uri="{9D8B030D-6E8A-4147-A177-3AD203B41FA5}">
                      <a16:colId xmlns:a16="http://schemas.microsoft.com/office/drawing/2014/main" val="70273307"/>
                    </a:ext>
                  </a:extLst>
                </a:gridCol>
                <a:gridCol w="3798402">
                  <a:extLst>
                    <a:ext uri="{9D8B030D-6E8A-4147-A177-3AD203B41FA5}">
                      <a16:colId xmlns:a16="http://schemas.microsoft.com/office/drawing/2014/main" val="1978257026"/>
                    </a:ext>
                  </a:extLst>
                </a:gridCol>
              </a:tblGrid>
              <a:tr h="800978">
                <a:tc gridSpan="2">
                  <a:txBody>
                    <a:bodyPr/>
                    <a:lstStyle/>
                    <a:p>
                      <a:pPr algn="l" rtl="0" fontAlgn="t"/>
                      <a:r>
                        <a:rPr lang="en-US" sz="1800" b="1">
                          <a:effectLst/>
                        </a:rPr>
                        <a:t>Category</a:t>
                      </a:r>
                    </a:p>
                  </a:txBody>
                  <a:tcPr marL="90880" marR="90880" marT="45440" marB="45440"/>
                </a:tc>
                <a:tc hMerge="1">
                  <a:txBody>
                    <a:bodyPr/>
                    <a:lstStyle/>
                    <a:p>
                      <a:endParaRPr lang="en-US"/>
                    </a:p>
                  </a:txBody>
                  <a:tcPr/>
                </a:tc>
                <a:tc gridSpan="2">
                  <a:txBody>
                    <a:bodyPr/>
                    <a:lstStyle/>
                    <a:p>
                      <a:pPr algn="l" rtl="0" fontAlgn="t"/>
                      <a:r>
                        <a:rPr lang="en-US" sz="1800" b="1" dirty="0">
                          <a:effectLst/>
                        </a:rPr>
                        <a:t>Description</a:t>
                      </a:r>
                    </a:p>
                  </a:txBody>
                  <a:tcPr marL="90880" marR="90880" marT="45440" marB="45440"/>
                </a:tc>
                <a:tc hMerge="1">
                  <a:txBody>
                    <a:bodyPr/>
                    <a:lstStyle/>
                    <a:p>
                      <a:endParaRPr lang="en-US"/>
                    </a:p>
                  </a:txBody>
                  <a:tcPr/>
                </a:tc>
                <a:extLst>
                  <a:ext uri="{0D108BD9-81ED-4DB2-BD59-A6C34878D82A}">
                    <a16:rowId xmlns:a16="http://schemas.microsoft.com/office/drawing/2014/main" val="3410330258"/>
                  </a:ext>
                </a:extLst>
              </a:tr>
              <a:tr h="1240493">
                <a:tc gridSpan="2">
                  <a:txBody>
                    <a:bodyPr/>
                    <a:lstStyle/>
                    <a:p>
                      <a:pPr algn="l" rtl="0" fontAlgn="t"/>
                      <a:r>
                        <a:rPr lang="en-US" sz="1400" b="0" kern="1200" dirty="0">
                          <a:solidFill>
                            <a:schemeClr val="tx1"/>
                          </a:solidFill>
                          <a:effectLst/>
                          <a:hlinkClick r:id="rId2">
                            <a:extLst>
                              <a:ext uri="{A12FA001-AC4F-418D-AE19-62706E023703}">
                                <ahyp:hlinkClr xmlns:ahyp="http://schemas.microsoft.com/office/drawing/2018/hyperlinkcolor" val="tx"/>
                              </a:ext>
                            </a:extLst>
                          </a:hlinkClick>
                        </a:rPr>
                        <a:t>Equality Asserts</a:t>
                      </a:r>
                      <a:endParaRPr lang="en-US" sz="1400" b="0" i="0" kern="1200" dirty="0">
                        <a:solidFill>
                          <a:schemeClr val="tx1"/>
                        </a:solidFill>
                        <a:effectLst/>
                        <a:latin typeface="+mj-lt"/>
                        <a:ea typeface="+mn-ea"/>
                        <a:cs typeface="+mn-cs"/>
                      </a:endParaRPr>
                    </a:p>
                  </a:txBody>
                  <a:tcPr marL="90880" marR="90880" marT="45440" marB="45440"/>
                </a:tc>
                <a:tc hMerge="1">
                  <a:txBody>
                    <a:bodyPr/>
                    <a:lstStyle/>
                    <a:p>
                      <a:endParaRPr lang="en-US"/>
                    </a:p>
                  </a:txBody>
                  <a:tcPr/>
                </a:tc>
                <a:tc gridSpan="2">
                  <a:txBody>
                    <a:bodyPr/>
                    <a:lstStyle/>
                    <a:p>
                      <a:pPr marL="0" algn="l" defTabSz="914377" rtl="0" eaLnBrk="1" fontAlgn="t" latinLnBrk="0" hangingPunct="1"/>
                      <a:r>
                        <a:rPr lang="en-US" sz="1400" b="0" kern="1200" dirty="0">
                          <a:solidFill>
                            <a:schemeClr val="tx1"/>
                          </a:solidFill>
                          <a:effectLst/>
                        </a:rPr>
                        <a:t>These methods test whether the two arguments are equal. </a:t>
                      </a:r>
                      <a:r>
                        <a:rPr lang="en-US" sz="1400" b="0" kern="1200">
                          <a:solidFill>
                            <a:schemeClr val="tx1"/>
                          </a:solidFill>
                          <a:effectLst/>
                        </a:rPr>
                        <a:t>Overloaded methods are provided for common value types so that languages that don't automatically box values can use them directly.</a:t>
                      </a:r>
                      <a:endParaRPr lang="en-US" sz="1400" b="0" i="0" kern="1200">
                        <a:solidFill>
                          <a:schemeClr val="tx1"/>
                        </a:solidFill>
                        <a:effectLst/>
                        <a:latin typeface="+mj-lt"/>
                        <a:ea typeface="+mn-ea"/>
                        <a:cs typeface="+mn-cs"/>
                      </a:endParaRPr>
                    </a:p>
                  </a:txBody>
                  <a:tcPr marL="90880" marR="90880" marT="45440" marB="45440"/>
                </a:tc>
                <a:tc hMerge="1">
                  <a:txBody>
                    <a:bodyPr/>
                    <a:lstStyle/>
                    <a:p>
                      <a:endParaRPr lang="en-US"/>
                    </a:p>
                  </a:txBody>
                  <a:tcPr/>
                </a:tc>
                <a:extLst>
                  <a:ext uri="{0D108BD9-81ED-4DB2-BD59-A6C34878D82A}">
                    <a16:rowId xmlns:a16="http://schemas.microsoft.com/office/drawing/2014/main" val="2461793877"/>
                  </a:ext>
                </a:extLst>
              </a:tr>
              <a:tr h="679758">
                <a:tc gridSpan="2">
                  <a:txBody>
                    <a:bodyPr/>
                    <a:lstStyle/>
                    <a:p>
                      <a:r>
                        <a:rPr lang="en-US" sz="1400" b="0" u="sng" kern="1200">
                          <a:solidFill>
                            <a:schemeClr val="tx1"/>
                          </a:solidFill>
                          <a:effectLst/>
                        </a:rPr>
                        <a:t>Type Asserts</a:t>
                      </a:r>
                      <a:endParaRPr lang="en-US" sz="1400" b="0" i="0" u="sng" kern="1200">
                        <a:solidFill>
                          <a:schemeClr val="tx1"/>
                        </a:solidFill>
                        <a:effectLst/>
                        <a:latin typeface="+mj-lt"/>
                        <a:ea typeface="+mn-ea"/>
                        <a:cs typeface="+mn-cs"/>
                      </a:endParaRPr>
                    </a:p>
                  </a:txBody>
                  <a:tcPr marL="90880" marR="90880" marT="45440" marB="45440"/>
                </a:tc>
                <a:tc hMerge="1">
                  <a:txBody>
                    <a:bodyPr/>
                    <a:lstStyle/>
                    <a:p>
                      <a:endParaRPr lang="en-US"/>
                    </a:p>
                  </a:txBody>
                  <a:tcPr/>
                </a:tc>
                <a:tc gridSpan="2">
                  <a:txBody>
                    <a:bodyPr/>
                    <a:lstStyle/>
                    <a:p>
                      <a:pPr marL="0" algn="l" defTabSz="914377" rtl="0" eaLnBrk="1" fontAlgn="t" latinLnBrk="0" hangingPunct="1"/>
                      <a:r>
                        <a:rPr lang="en-US" sz="1400" b="0" kern="1200" dirty="0">
                          <a:solidFill>
                            <a:schemeClr val="tx1"/>
                          </a:solidFill>
                          <a:effectLst/>
                        </a:rPr>
                        <a:t>These methods allow us to make assertions about the type of an object.</a:t>
                      </a:r>
                      <a:endParaRPr lang="en-US" sz="1400" b="0" i="0" kern="1200" dirty="0">
                        <a:solidFill>
                          <a:schemeClr val="tx1"/>
                        </a:solidFill>
                        <a:effectLst/>
                        <a:latin typeface="+mj-lt"/>
                        <a:ea typeface="+mn-ea"/>
                        <a:cs typeface="+mn-cs"/>
                      </a:endParaRPr>
                    </a:p>
                  </a:txBody>
                  <a:tcPr marL="90880" marR="90880" marT="45440" marB="45440"/>
                </a:tc>
                <a:tc hMerge="1">
                  <a:txBody>
                    <a:bodyPr/>
                    <a:lstStyle/>
                    <a:p>
                      <a:endParaRPr lang="en-US"/>
                    </a:p>
                  </a:txBody>
                  <a:tcPr/>
                </a:tc>
                <a:extLst>
                  <a:ext uri="{0D108BD9-81ED-4DB2-BD59-A6C34878D82A}">
                    <a16:rowId xmlns:a16="http://schemas.microsoft.com/office/drawing/2014/main" val="1089771446"/>
                  </a:ext>
                </a:extLst>
              </a:tr>
              <a:tr h="241588">
                <a:tc>
                  <a:txBody>
                    <a:bodyPr/>
                    <a:lstStyle/>
                    <a:p>
                      <a:pPr marL="0" marR="0" lvl="0" indent="0" algn="l" defTabSz="914377" rtl="0" eaLnBrk="1" fontAlgn="t" latinLnBrk="0" hangingPunct="1">
                        <a:lnSpc>
                          <a:spcPct val="100000"/>
                        </a:lnSpc>
                        <a:spcBef>
                          <a:spcPts val="0"/>
                        </a:spcBef>
                        <a:spcAft>
                          <a:spcPts val="0"/>
                        </a:spcAft>
                        <a:buClrTx/>
                        <a:buSzTx/>
                        <a:buFontTx/>
                        <a:buNone/>
                        <a:tabLst/>
                        <a:defRPr/>
                      </a:pPr>
                      <a:r>
                        <a:rPr lang="en-US" sz="1400" b="0" u="sng" kern="1200" dirty="0">
                          <a:solidFill>
                            <a:schemeClr val="tx1"/>
                          </a:solidFill>
                          <a:effectLst/>
                        </a:rPr>
                        <a:t>Condition Asserts</a:t>
                      </a:r>
                    </a:p>
                    <a:p>
                      <a:pPr marL="0" algn="l" defTabSz="914377" rtl="0" eaLnBrk="1" fontAlgn="t" latinLnBrk="0" hangingPunct="1"/>
                      <a:endParaRPr lang="en-US" sz="1400" b="0" i="0" u="sng" kern="1200" dirty="0">
                        <a:solidFill>
                          <a:schemeClr val="tx1"/>
                        </a:solidFill>
                        <a:effectLst/>
                        <a:latin typeface="+mj-lt"/>
                        <a:ea typeface="+mn-ea"/>
                        <a:cs typeface="+mn-cs"/>
                      </a:endParaRPr>
                    </a:p>
                  </a:txBody>
                  <a:tcPr marL="90880" marR="90880" marT="45440" marB="45440"/>
                </a:tc>
                <a:tc>
                  <a:txBody>
                    <a:bodyPr/>
                    <a:lstStyle/>
                    <a:p>
                      <a:pPr marL="0" algn="l" defTabSz="914377" rtl="0" eaLnBrk="1" fontAlgn="t" latinLnBrk="0" hangingPunct="1"/>
                      <a:endParaRPr lang="en-US" sz="1400" b="0" i="0" u="sng" kern="1200" dirty="0">
                        <a:solidFill>
                          <a:schemeClr val="tx1"/>
                        </a:solidFill>
                        <a:effectLst/>
                        <a:latin typeface="+mj-lt"/>
                        <a:ea typeface="+mn-ea"/>
                        <a:cs typeface="+mn-cs"/>
                      </a:endParaRPr>
                    </a:p>
                  </a:txBody>
                  <a:tcPr marL="90880" marR="90880" marT="45440" marB="45440"/>
                </a:tc>
                <a:tc>
                  <a:txBody>
                    <a:bodyPr/>
                    <a:lstStyle/>
                    <a:p>
                      <a:pPr marL="0" algn="l" defTabSz="914377" rtl="0" eaLnBrk="1" fontAlgn="t" latinLnBrk="0" hangingPunct="1"/>
                      <a:r>
                        <a:rPr lang="en-US" sz="1400" b="0" kern="1200" dirty="0">
                          <a:solidFill>
                            <a:schemeClr val="tx1"/>
                          </a:solidFill>
                          <a:effectLst/>
                        </a:rPr>
                        <a:t>Methods that test a specific condition are named for the condition they test.</a:t>
                      </a:r>
                    </a:p>
                    <a:p>
                      <a:pPr marL="0" algn="l" defTabSz="914377" rtl="0" eaLnBrk="1" fontAlgn="t" latinLnBrk="0" hangingPunct="1"/>
                      <a:r>
                        <a:rPr lang="en-US" sz="1400" b="0" kern="1200" dirty="0" err="1">
                          <a:solidFill>
                            <a:schemeClr val="tx1"/>
                          </a:solidFill>
                          <a:effectLst/>
                        </a:rPr>
                        <a:t>Eg</a:t>
                      </a:r>
                      <a:r>
                        <a:rPr lang="en-US" sz="1400" b="0" kern="1200" dirty="0">
                          <a:solidFill>
                            <a:schemeClr val="tx1"/>
                          </a:solidFill>
                          <a:effectLst/>
                        </a:rPr>
                        <a:t>: Asserting true/false or Null/</a:t>
                      </a:r>
                      <a:r>
                        <a:rPr lang="en-US" sz="1400" b="0" kern="1200" dirty="0" err="1">
                          <a:solidFill>
                            <a:schemeClr val="tx1"/>
                          </a:solidFill>
                          <a:effectLst/>
                        </a:rPr>
                        <a:t>NotNull</a:t>
                      </a:r>
                      <a:r>
                        <a:rPr lang="en-US" sz="1400" b="0" kern="1200" dirty="0">
                          <a:solidFill>
                            <a:schemeClr val="tx1"/>
                          </a:solidFill>
                          <a:effectLst/>
                        </a:rPr>
                        <a:t> etc.</a:t>
                      </a:r>
                      <a:endParaRPr lang="en-US" sz="1400" b="0" i="0" kern="1200" dirty="0">
                        <a:solidFill>
                          <a:schemeClr val="tx1"/>
                        </a:solidFill>
                        <a:effectLst/>
                        <a:latin typeface="+mj-lt"/>
                        <a:ea typeface="+mn-ea"/>
                        <a:cs typeface="+mn-cs"/>
                      </a:endParaRPr>
                    </a:p>
                  </a:txBody>
                  <a:tcPr marL="90880" marR="90880" marT="45440" marB="45440"/>
                </a:tc>
                <a:tc>
                  <a:txBody>
                    <a:bodyPr/>
                    <a:lstStyle/>
                    <a:p>
                      <a:pPr marL="0" algn="l" defTabSz="914377" rtl="0" eaLnBrk="1" fontAlgn="t" latinLnBrk="0" hangingPunct="1"/>
                      <a:endParaRPr lang="en-US" sz="1400" b="0" i="0" kern="1200" dirty="0">
                        <a:solidFill>
                          <a:schemeClr val="tx1"/>
                        </a:solidFill>
                        <a:effectLst/>
                        <a:latin typeface="+mj-lt"/>
                        <a:ea typeface="+mn-ea"/>
                        <a:cs typeface="+mn-cs"/>
                      </a:endParaRPr>
                    </a:p>
                  </a:txBody>
                  <a:tcPr marL="90880" marR="90880" marT="45440" marB="45440"/>
                </a:tc>
                <a:extLst>
                  <a:ext uri="{0D108BD9-81ED-4DB2-BD59-A6C34878D82A}">
                    <a16:rowId xmlns:a16="http://schemas.microsoft.com/office/drawing/2014/main" val="205946146"/>
                  </a:ext>
                </a:extLst>
              </a:tr>
              <a:tr h="276012">
                <a:tc>
                  <a:txBody>
                    <a:bodyPr/>
                    <a:lstStyle/>
                    <a:p>
                      <a:pPr marL="0" marR="0" lvl="0" indent="0" algn="l" defTabSz="914377" rtl="0" eaLnBrk="1" fontAlgn="t" latinLnBrk="0" hangingPunct="1">
                        <a:lnSpc>
                          <a:spcPct val="100000"/>
                        </a:lnSpc>
                        <a:spcBef>
                          <a:spcPts val="0"/>
                        </a:spcBef>
                        <a:spcAft>
                          <a:spcPts val="0"/>
                        </a:spcAft>
                        <a:buClrTx/>
                        <a:buSzTx/>
                        <a:buFontTx/>
                        <a:buNone/>
                        <a:tabLst/>
                        <a:defRPr/>
                      </a:pPr>
                      <a:r>
                        <a:rPr lang="en-US" sz="1400" b="0" u="sng" kern="1200" dirty="0">
                          <a:solidFill>
                            <a:schemeClr val="tx1"/>
                          </a:solidFill>
                          <a:effectLst/>
                        </a:rPr>
                        <a:t>Identity Asserts</a:t>
                      </a:r>
                    </a:p>
                    <a:p>
                      <a:pPr marL="0" algn="l" defTabSz="914377" rtl="0" eaLnBrk="1" fontAlgn="t" latinLnBrk="0" hangingPunct="1"/>
                      <a:endParaRPr lang="en-US" sz="1400" b="0" i="0" u="sng" kern="1200" dirty="0">
                        <a:solidFill>
                          <a:schemeClr val="tx1"/>
                        </a:solidFill>
                        <a:effectLst/>
                        <a:latin typeface="+mj-lt"/>
                        <a:ea typeface="+mn-ea"/>
                        <a:cs typeface="+mn-cs"/>
                      </a:endParaRPr>
                    </a:p>
                  </a:txBody>
                  <a:tcPr marL="90880" marR="90880" marT="45440" marB="45440"/>
                </a:tc>
                <a:tc>
                  <a:txBody>
                    <a:bodyPr/>
                    <a:lstStyle/>
                    <a:p>
                      <a:pPr marL="0" algn="l" defTabSz="914377" rtl="0" eaLnBrk="1" fontAlgn="t" latinLnBrk="0" hangingPunct="1"/>
                      <a:endParaRPr lang="en-US" sz="1400" b="0" i="0" u="sng" kern="1200" dirty="0">
                        <a:solidFill>
                          <a:schemeClr val="tx1"/>
                        </a:solidFill>
                        <a:effectLst/>
                        <a:latin typeface="+mj-lt"/>
                        <a:ea typeface="+mn-ea"/>
                        <a:cs typeface="+mn-cs"/>
                      </a:endParaRPr>
                    </a:p>
                  </a:txBody>
                  <a:tcPr marL="90880" marR="90880" marT="45440" marB="45440"/>
                </a:tc>
                <a:tc>
                  <a:txBody>
                    <a:bodyPr/>
                    <a:lstStyle/>
                    <a:p>
                      <a:pPr marL="0" marR="0" lvl="0" indent="0" algn="l" defTabSz="914377" rtl="0" eaLnBrk="1" fontAlgn="t" latinLnBrk="0" hangingPunct="1">
                        <a:lnSpc>
                          <a:spcPct val="100000"/>
                        </a:lnSpc>
                        <a:spcBef>
                          <a:spcPts val="0"/>
                        </a:spcBef>
                        <a:spcAft>
                          <a:spcPts val="0"/>
                        </a:spcAft>
                        <a:buClrTx/>
                        <a:buSzTx/>
                        <a:buFontTx/>
                        <a:buNone/>
                        <a:tabLst/>
                        <a:defRPr/>
                      </a:pPr>
                      <a:r>
                        <a:rPr lang="en-US" sz="1400" b="0" dirty="0">
                          <a:effectLst/>
                        </a:rPr>
                        <a:t>These methods assert whether same objects are referenced by the two arguments.</a:t>
                      </a:r>
                      <a:endParaRPr lang="en-US" sz="1400" b="0" i="0" kern="1200" dirty="0">
                        <a:solidFill>
                          <a:schemeClr val="tx1"/>
                        </a:solidFill>
                        <a:effectLst/>
                        <a:latin typeface="+mn-lt"/>
                        <a:ea typeface="+mn-ea"/>
                        <a:cs typeface="+mn-cs"/>
                      </a:endParaRPr>
                    </a:p>
                    <a:p>
                      <a:pPr marL="0" algn="l" defTabSz="914377" rtl="0" eaLnBrk="1" fontAlgn="t" latinLnBrk="0" hangingPunct="1"/>
                      <a:endParaRPr lang="en-US" sz="1400" b="0" i="0" kern="1200" dirty="0">
                        <a:solidFill>
                          <a:schemeClr val="tx1"/>
                        </a:solidFill>
                        <a:effectLst/>
                        <a:latin typeface="+mj-lt"/>
                        <a:ea typeface="+mn-ea"/>
                        <a:cs typeface="+mn-cs"/>
                      </a:endParaRPr>
                    </a:p>
                  </a:txBody>
                  <a:tcPr marL="90880" marR="90880" marT="45440" marB="45440"/>
                </a:tc>
                <a:tc>
                  <a:txBody>
                    <a:bodyPr/>
                    <a:lstStyle/>
                    <a:p>
                      <a:pPr marL="0" algn="l" defTabSz="914377" rtl="0" eaLnBrk="1" fontAlgn="t" latinLnBrk="0" hangingPunct="1"/>
                      <a:endParaRPr lang="en-US" sz="1400" b="0" i="0" kern="1200" dirty="0">
                        <a:solidFill>
                          <a:schemeClr val="tx1"/>
                        </a:solidFill>
                        <a:effectLst/>
                        <a:latin typeface="+mj-lt"/>
                        <a:ea typeface="+mn-ea"/>
                        <a:cs typeface="+mn-cs"/>
                      </a:endParaRPr>
                    </a:p>
                  </a:txBody>
                  <a:tcPr marL="90880" marR="90880" marT="45440" marB="45440"/>
                </a:tc>
                <a:extLst>
                  <a:ext uri="{0D108BD9-81ED-4DB2-BD59-A6C34878D82A}">
                    <a16:rowId xmlns:a16="http://schemas.microsoft.com/office/drawing/2014/main" val="3266238827"/>
                  </a:ext>
                </a:extLst>
              </a:tr>
              <a:tr h="241588">
                <a:tc>
                  <a:txBody>
                    <a:bodyPr/>
                    <a:lstStyle/>
                    <a:p>
                      <a:pPr marL="0" marR="0" lvl="0" indent="0" algn="l" defTabSz="914377" rtl="0" eaLnBrk="1" fontAlgn="t" latinLnBrk="0" hangingPunct="1">
                        <a:lnSpc>
                          <a:spcPct val="100000"/>
                        </a:lnSpc>
                        <a:spcBef>
                          <a:spcPts val="0"/>
                        </a:spcBef>
                        <a:spcAft>
                          <a:spcPts val="0"/>
                        </a:spcAft>
                        <a:buClrTx/>
                        <a:buSzTx/>
                        <a:buFontTx/>
                        <a:buNone/>
                        <a:tabLst/>
                        <a:defRPr/>
                      </a:pPr>
                      <a:r>
                        <a:rPr lang="en-US" sz="1400" b="0" u="sng" kern="1200" dirty="0">
                          <a:solidFill>
                            <a:schemeClr val="tx1"/>
                          </a:solidFill>
                          <a:effectLst/>
                        </a:rPr>
                        <a:t>Comparisons </a:t>
                      </a:r>
                    </a:p>
                    <a:p>
                      <a:pPr marL="0" algn="l" defTabSz="914377" rtl="0" eaLnBrk="1" fontAlgn="t" latinLnBrk="0" hangingPunct="1"/>
                      <a:endParaRPr lang="en-US" sz="1400" b="0" i="0" u="sng" kern="1200" dirty="0">
                        <a:solidFill>
                          <a:schemeClr val="tx1"/>
                        </a:solidFill>
                        <a:effectLst/>
                        <a:latin typeface="+mj-lt"/>
                        <a:ea typeface="+mn-ea"/>
                        <a:cs typeface="+mn-cs"/>
                      </a:endParaRPr>
                    </a:p>
                  </a:txBody>
                  <a:tcPr marL="90880" marR="90880" marT="45440" marB="45440"/>
                </a:tc>
                <a:tc>
                  <a:txBody>
                    <a:bodyPr/>
                    <a:lstStyle/>
                    <a:p>
                      <a:pPr marL="0" algn="l" defTabSz="914377" rtl="0" eaLnBrk="1" fontAlgn="t" latinLnBrk="0" hangingPunct="1"/>
                      <a:endParaRPr lang="en-US" sz="1400" b="0" i="0" u="sng" kern="1200" dirty="0">
                        <a:solidFill>
                          <a:schemeClr val="tx1"/>
                        </a:solidFill>
                        <a:effectLst/>
                        <a:latin typeface="+mj-lt"/>
                        <a:ea typeface="+mn-ea"/>
                        <a:cs typeface="+mn-cs"/>
                      </a:endParaRPr>
                    </a:p>
                  </a:txBody>
                  <a:tcPr marL="90880" marR="90880" marT="45440" marB="45440"/>
                </a:tc>
                <a:tc>
                  <a:txBody>
                    <a:bodyPr/>
                    <a:lstStyle/>
                    <a:p>
                      <a:pPr marL="0" marR="0" lvl="0" indent="0" algn="l" defTabSz="914377" rtl="0" eaLnBrk="1" fontAlgn="t" latinLnBrk="0" hangingPunct="1">
                        <a:lnSpc>
                          <a:spcPct val="100000"/>
                        </a:lnSpc>
                        <a:spcBef>
                          <a:spcPts val="0"/>
                        </a:spcBef>
                        <a:spcAft>
                          <a:spcPts val="0"/>
                        </a:spcAft>
                        <a:buClrTx/>
                        <a:buSzTx/>
                        <a:buFontTx/>
                        <a:buNone/>
                        <a:tabLst/>
                        <a:defRPr/>
                      </a:pPr>
                      <a:r>
                        <a:rPr lang="en-US" sz="1400" b="0" dirty="0">
                          <a:effectLst/>
                        </a:rPr>
                        <a:t>These methods are used to compare different objects.</a:t>
                      </a:r>
                      <a:endParaRPr lang="en-US" sz="1400" b="0" i="0" kern="1200" dirty="0">
                        <a:solidFill>
                          <a:schemeClr val="tx1"/>
                        </a:solidFill>
                        <a:effectLst/>
                        <a:latin typeface="+mn-lt"/>
                        <a:ea typeface="+mn-ea"/>
                        <a:cs typeface="+mn-cs"/>
                      </a:endParaRPr>
                    </a:p>
                    <a:p>
                      <a:pPr marL="0" algn="l" defTabSz="914377" rtl="0" eaLnBrk="1" fontAlgn="t" latinLnBrk="0" hangingPunct="1"/>
                      <a:endParaRPr lang="en-US" sz="1400" b="0" i="0" kern="1200" dirty="0">
                        <a:solidFill>
                          <a:schemeClr val="tx1"/>
                        </a:solidFill>
                        <a:effectLst/>
                        <a:latin typeface="+mj-lt"/>
                        <a:ea typeface="+mn-ea"/>
                        <a:cs typeface="+mn-cs"/>
                      </a:endParaRPr>
                    </a:p>
                  </a:txBody>
                  <a:tcPr marL="90880" marR="90880" marT="45440" marB="45440"/>
                </a:tc>
                <a:tc>
                  <a:txBody>
                    <a:bodyPr/>
                    <a:lstStyle/>
                    <a:p>
                      <a:pPr marL="0" algn="l" defTabSz="914377" rtl="0" eaLnBrk="1" fontAlgn="t" latinLnBrk="0" hangingPunct="1"/>
                      <a:endParaRPr lang="en-US" sz="1400" b="0" i="0" kern="1200" dirty="0">
                        <a:solidFill>
                          <a:schemeClr val="tx1"/>
                        </a:solidFill>
                        <a:effectLst/>
                        <a:latin typeface="+mj-lt"/>
                        <a:ea typeface="+mn-ea"/>
                        <a:cs typeface="+mn-cs"/>
                      </a:endParaRPr>
                    </a:p>
                  </a:txBody>
                  <a:tcPr marL="90880" marR="90880" marT="45440" marB="45440"/>
                </a:tc>
                <a:extLst>
                  <a:ext uri="{0D108BD9-81ED-4DB2-BD59-A6C34878D82A}">
                    <a16:rowId xmlns:a16="http://schemas.microsoft.com/office/drawing/2014/main" val="3890157986"/>
                  </a:ext>
                </a:extLst>
              </a:tr>
            </a:tbl>
          </a:graphicData>
        </a:graphic>
      </p:graphicFrame>
    </p:spTree>
    <p:extLst>
      <p:ext uri="{BB962C8B-B14F-4D97-AF65-F5344CB8AC3E}">
        <p14:creationId xmlns:p14="http://schemas.microsoft.com/office/powerpoint/2010/main" val="1769489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Republic Of Korea, Palaces, Changdeokgung, Oriental">
            <a:extLst>
              <a:ext uri="{FF2B5EF4-FFF2-40B4-BE49-F238E27FC236}">
                <a16:creationId xmlns:a16="http://schemas.microsoft.com/office/drawing/2014/main" id="{7D84DDB1-3A20-4271-91F8-A1D95016E6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8198" name="Freeform 5">
            <a:extLst>
              <a:ext uri="{FF2B5EF4-FFF2-40B4-BE49-F238E27FC236}">
                <a16:creationId xmlns:a16="http://schemas.microsoft.com/office/drawing/2014/main" id="{87CC2527-562A-4F69-B487-4371E5B243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a:ln>
                <a:noFill/>
              </a:ln>
              <a:solidFill>
                <a:prstClr val="black"/>
              </a:solidFill>
              <a:effectLst/>
              <a:uLnTx/>
              <a:uFillTx/>
              <a:latin typeface="Graphik"/>
              <a:ea typeface="+mn-ea"/>
              <a:cs typeface="+mn-cs"/>
            </a:endParaRPr>
          </a:p>
        </p:txBody>
      </p:sp>
      <p:cxnSp>
        <p:nvCxnSpPr>
          <p:cNvPr id="8199" name="Straight Connector 72">
            <a:extLst>
              <a:ext uri="{FF2B5EF4-FFF2-40B4-BE49-F238E27FC236}">
                <a16:creationId xmlns:a16="http://schemas.microsoft.com/office/drawing/2014/main" id="{BCDAEC91-5BCE-4B55-9CC0-43EF94CB734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533932B8-4A27-42F0-8D8C-1755751CC56B}"/>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defTabSz="914400">
              <a:lnSpc>
                <a:spcPct val="90000"/>
              </a:lnSpc>
            </a:pPr>
            <a:r>
              <a:rPr lang="en-US" sz="2400" dirty="0"/>
              <a:t>Boolean and EQUALITY - Hands ON EXERCISE </a:t>
            </a:r>
          </a:p>
        </p:txBody>
      </p:sp>
    </p:spTree>
    <p:extLst>
      <p:ext uri="{BB962C8B-B14F-4D97-AF65-F5344CB8AC3E}">
        <p14:creationId xmlns:p14="http://schemas.microsoft.com/office/powerpoint/2010/main" val="1967978207"/>
      </p:ext>
    </p:extLst>
  </p:cSld>
  <p:clrMapOvr>
    <a:masterClrMapping/>
  </p:clrMapOvr>
</p:sld>
</file>

<file path=ppt/theme/theme1.xml><?xml version="1.0" encoding="utf-8"?>
<a:theme xmlns:a="http://schemas.openxmlformats.org/drawingml/2006/main" name="Title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Acc_Technology_Template_Graphik_v2" id="{89805292-0732-4A46-A361-B7A6606A13A2}" vid="{F2E72DD9-0A99-4094-AB10-8FB0DA8F7959}"/>
    </a:ext>
  </a:extLst>
</a:theme>
</file>

<file path=ppt/theme/theme2.xml><?xml version="1.0" encoding="utf-8"?>
<a:theme xmlns:a="http://schemas.openxmlformats.org/drawingml/2006/main" name="Content Layout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Acc_Technology_Template_Graphik_v2" id="{89805292-0732-4A46-A361-B7A6606A13A2}" vid="{21E809DD-C6ED-4282-AEB0-21D1F7555B8B}"/>
    </a:ext>
  </a:extLst>
</a:theme>
</file>

<file path=ppt/theme/theme3.xml><?xml version="1.0" encoding="utf-8"?>
<a:theme xmlns:a="http://schemas.openxmlformats.org/drawingml/2006/main" name="Specialty Slide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Acc_Technology_Template_Graphik_v2" id="{89805292-0732-4A46-A361-B7A6606A13A2}" vid="{58542956-8B0E-464A-B451-F0B6B703C4E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Acc_TechnologyTemplate_Graphik_100820" id="{8F0685C7-E16D-8A4C-81F4-73FFFBFF972B}" vid="{677ECC14-0BA0-0A43-8A07-B2AB5613A92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1074BE9E3B7946B32C93D9FBD4D7EB" ma:contentTypeVersion="10" ma:contentTypeDescription="Create a new document." ma:contentTypeScope="" ma:versionID="ac4172fe5fe65b04b6e2d59a322438ee">
  <xsd:schema xmlns:xsd="http://www.w3.org/2001/XMLSchema" xmlns:xs="http://www.w3.org/2001/XMLSchema" xmlns:p="http://schemas.microsoft.com/office/2006/metadata/properties" xmlns:ns2="ab25071c-b9da-4b8b-96fb-13d0ecc26e8e" xmlns:ns3="a7ed6274-fb85-4306-a956-e3f880cee228" targetNamespace="http://schemas.microsoft.com/office/2006/metadata/properties" ma:root="true" ma:fieldsID="0315744f0ed507845a05fd9fb8024d91" ns2:_="" ns3:_="">
    <xsd:import namespace="ab25071c-b9da-4b8b-96fb-13d0ecc26e8e"/>
    <xsd:import namespace="a7ed6274-fb85-4306-a956-e3f880cee22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25071c-b9da-4b8b-96fb-13d0ecc26e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ed6274-fb85-4306-a956-e3f880cee22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a7ed6274-fb85-4306-a956-e3f880cee228">
      <UserInfo>
        <DisplayName>Agarawal, Amit</DisplayName>
        <AccountId>30</AccountId>
        <AccountType/>
      </UserInfo>
      <UserInfo>
        <DisplayName>Dmello, Suvarna</DisplayName>
        <AccountId>26</AccountId>
        <AccountType/>
      </UserInfo>
    </SharedWithUsers>
  </documentManagement>
</p:properties>
</file>

<file path=customXml/itemProps1.xml><?xml version="1.0" encoding="utf-8"?>
<ds:datastoreItem xmlns:ds="http://schemas.openxmlformats.org/officeDocument/2006/customXml" ds:itemID="{036D3305-94F5-4A5E-9539-98A9CBEACC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25071c-b9da-4b8b-96fb-13d0ecc26e8e"/>
    <ds:schemaRef ds:uri="a7ed6274-fb85-4306-a956-e3f880cee2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3D9B490-07D4-408B-A942-117A029582B7}">
  <ds:schemaRefs>
    <ds:schemaRef ds:uri="http://schemas.microsoft.com/sharepoint/v3/contenttype/forms"/>
  </ds:schemaRefs>
</ds:datastoreItem>
</file>

<file path=customXml/itemProps3.xml><?xml version="1.0" encoding="utf-8"?>
<ds:datastoreItem xmlns:ds="http://schemas.openxmlformats.org/officeDocument/2006/customXml" ds:itemID="{1F330658-A6EB-49F3-98E9-A897B0EB4293}">
  <ds:schemaRefs>
    <ds:schemaRef ds:uri="http://schemas.microsoft.com/office/2006/documentManagement/types"/>
    <ds:schemaRef ds:uri="http://www.w3.org/XML/1998/namespace"/>
    <ds:schemaRef ds:uri="http://purl.org/dc/terms/"/>
    <ds:schemaRef ds:uri="http://purl.org/dc/dcmitype/"/>
    <ds:schemaRef ds:uri="http://schemas.microsoft.com/office/infopath/2007/PartnerControls"/>
    <ds:schemaRef ds:uri="http://schemas.openxmlformats.org/package/2006/metadata/core-properties"/>
    <ds:schemaRef ds:uri="ab25071c-b9da-4b8b-96fb-13d0ecc26e8e"/>
    <ds:schemaRef ds:uri="a7ed6274-fb85-4306-a956-e3f880cee228"/>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12</TotalTime>
  <Words>1390</Words>
  <Application>Microsoft Office PowerPoint</Application>
  <PresentationFormat>Widescreen</PresentationFormat>
  <Paragraphs>248</Paragraphs>
  <Slides>27</Slides>
  <Notes>0</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27</vt:i4>
      </vt:variant>
    </vt:vector>
  </HeadingPairs>
  <TitlesOfParts>
    <vt:vector size="46" baseType="lpstr">
      <vt:lpstr>Arial</vt:lpstr>
      <vt:lpstr>Arial Bold</vt:lpstr>
      <vt:lpstr>Calibri</vt:lpstr>
      <vt:lpstr>Calibri Light</vt:lpstr>
      <vt:lpstr>Consolas</vt:lpstr>
      <vt:lpstr>Courier New</vt:lpstr>
      <vt:lpstr>Gill Sans</vt:lpstr>
      <vt:lpstr>Graphik</vt:lpstr>
      <vt:lpstr>Graphik Black</vt:lpstr>
      <vt:lpstr>GT Sectra Fine</vt:lpstr>
      <vt:lpstr>Impact</vt:lpstr>
      <vt:lpstr>Microsoft Sans Serif</vt:lpstr>
      <vt:lpstr>System Font</vt:lpstr>
      <vt:lpstr>Times New Roman</vt:lpstr>
      <vt:lpstr>Titles</vt:lpstr>
      <vt:lpstr>Content Layouts</vt:lpstr>
      <vt:lpstr>Specialty Slides</vt:lpstr>
      <vt:lpstr>Office Theme</vt:lpstr>
      <vt:lpstr>1_Office Theme</vt:lpstr>
      <vt:lpstr>Good unit test </vt:lpstr>
      <vt:lpstr>AGENDA</vt:lpstr>
      <vt:lpstr>PowerPoint Presentation</vt:lpstr>
      <vt:lpstr>Unit Test</vt:lpstr>
      <vt:lpstr>PowerPoint Presentation</vt:lpstr>
      <vt:lpstr>Goal of Unit Testing</vt:lpstr>
      <vt:lpstr>AAA pattern </vt:lpstr>
      <vt:lpstr>SOME ASSERTION STATEMENTS</vt:lpstr>
      <vt:lpstr>Boolean and EQUALITY - Hands ON EXERCISE </vt:lpstr>
      <vt:lpstr>F.I.R.S.T.</vt:lpstr>
      <vt:lpstr>F FOR  fast</vt:lpstr>
      <vt:lpstr>I for Isolated</vt:lpstr>
      <vt:lpstr>R for Repeatable</vt:lpstr>
      <vt:lpstr>Repeatable</vt:lpstr>
      <vt:lpstr>S for  Self-Verifying</vt:lpstr>
      <vt:lpstr>T for  Timely, THOROUGH</vt:lpstr>
      <vt:lpstr>Test Fixtures</vt:lpstr>
      <vt:lpstr>Patterns</vt:lpstr>
      <vt:lpstr>Resulting State Assertion </vt:lpstr>
      <vt:lpstr>Guard Assertion  </vt:lpstr>
      <vt:lpstr>delta Assertion  </vt:lpstr>
      <vt:lpstr>PowerPoint Presentation</vt:lpstr>
      <vt:lpstr>Interaction Assertion  </vt:lpstr>
      <vt:lpstr>References  </vt:lpstr>
      <vt:lpstr>THANK YOU</vt:lpstr>
      <vt:lpstr>SOME ASSERTION STATEMENTS</vt:lpstr>
      <vt:lpstr>SOME ASSERTION STATEMENTS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Good unit test </dc:title>
  <dc:creator>Khatri, Amish</dc:creator>
  <cp:lastModifiedBy>Khatri, Amish</cp:lastModifiedBy>
  <cp:revision>8</cp:revision>
  <dcterms:created xsi:type="dcterms:W3CDTF">2021-03-22T02:59:59Z</dcterms:created>
  <dcterms:modified xsi:type="dcterms:W3CDTF">2021-03-22T03:12:02Z</dcterms:modified>
</cp:coreProperties>
</file>